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0" r:id="rId4"/>
    <p:sldId id="269" r:id="rId5"/>
    <p:sldId id="268" r:id="rId6"/>
    <p:sldId id="264" r:id="rId7"/>
    <p:sldId id="273" r:id="rId8"/>
    <p:sldId id="274" r:id="rId9"/>
    <p:sldId id="275" r:id="rId10"/>
    <p:sldId id="276" r:id="rId11"/>
    <p:sldId id="261" r:id="rId12"/>
    <p:sldId id="26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423D"/>
    <a:srgbClr val="CA9F7D"/>
    <a:srgbClr val="DBB7B7"/>
    <a:srgbClr val="895C4C"/>
    <a:srgbClr val="D49393"/>
    <a:srgbClr val="F3E8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A0454-AE8C-4BA5-BC0F-98469E6C3B7B}" v="273" dt="2023-06-07T17:06:55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1" d="100"/>
          <a:sy n="51" d="100"/>
        </p:scale>
        <p:origin x="1176" y="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a Nascimento de Oliveira" userId="45858669d47bb65d" providerId="LiveId" clId="{029A0454-AE8C-4BA5-BC0F-98469E6C3B7B}"/>
    <pc:docChg chg="undo redo custSel addSld delSld modSld sldOrd">
      <pc:chgData name="Mariana Nascimento de Oliveira" userId="45858669d47bb65d" providerId="LiveId" clId="{029A0454-AE8C-4BA5-BC0F-98469E6C3B7B}" dt="2023-06-07T17:15:58.286" v="3352" actId="478"/>
      <pc:docMkLst>
        <pc:docMk/>
      </pc:docMkLst>
      <pc:sldChg chg="addSp delSp modSp mod setBg delAnim modAnim">
        <pc:chgData name="Mariana Nascimento de Oliveira" userId="45858669d47bb65d" providerId="LiveId" clId="{029A0454-AE8C-4BA5-BC0F-98469E6C3B7B}" dt="2023-06-06T17:26:50.730" v="2153" actId="1076"/>
        <pc:sldMkLst>
          <pc:docMk/>
          <pc:sldMk cId="286346998" sldId="256"/>
        </pc:sldMkLst>
        <pc:spChg chg="add mod">
          <ac:chgData name="Mariana Nascimento de Oliveira" userId="45858669d47bb65d" providerId="LiveId" clId="{029A0454-AE8C-4BA5-BC0F-98469E6C3B7B}" dt="2023-06-06T17:20:54.482" v="2050" actId="1076"/>
          <ac:spMkLst>
            <pc:docMk/>
            <pc:sldMk cId="286346998" sldId="256"/>
            <ac:spMk id="2" creationId="{92EC904A-B073-7618-B7AE-B0260C77F28F}"/>
          </ac:spMkLst>
        </pc:spChg>
        <pc:spChg chg="add mod">
          <ac:chgData name="Mariana Nascimento de Oliveira" userId="45858669d47bb65d" providerId="LiveId" clId="{029A0454-AE8C-4BA5-BC0F-98469E6C3B7B}" dt="2023-06-06T17:20:54.482" v="2050" actId="1076"/>
          <ac:spMkLst>
            <pc:docMk/>
            <pc:sldMk cId="286346998" sldId="256"/>
            <ac:spMk id="3" creationId="{6C056A16-E0A4-D2EE-CC6C-722A1213D246}"/>
          </ac:spMkLst>
        </pc:spChg>
        <pc:spChg chg="add del mod">
          <ac:chgData name="Mariana Nascimento de Oliveira" userId="45858669d47bb65d" providerId="LiveId" clId="{029A0454-AE8C-4BA5-BC0F-98469E6C3B7B}" dt="2023-06-06T17:20:47.579" v="2049" actId="478"/>
          <ac:spMkLst>
            <pc:docMk/>
            <pc:sldMk cId="286346998" sldId="256"/>
            <ac:spMk id="4" creationId="{71DE303A-E79C-40DD-4A09-B23A0BA8EA79}"/>
          </ac:spMkLst>
        </pc:spChg>
        <pc:spChg chg="add mod ord">
          <ac:chgData name="Mariana Nascimento de Oliveira" userId="45858669d47bb65d" providerId="LiveId" clId="{029A0454-AE8C-4BA5-BC0F-98469E6C3B7B}" dt="2023-06-06T17:26:50.730" v="2153" actId="1076"/>
          <ac:spMkLst>
            <pc:docMk/>
            <pc:sldMk cId="286346998" sldId="256"/>
            <ac:spMk id="9" creationId="{D4238C34-7C7C-242D-A801-41875AB7089E}"/>
          </ac:spMkLst>
        </pc:spChg>
        <pc:picChg chg="add mod ord">
          <ac:chgData name="Mariana Nascimento de Oliveira" userId="45858669d47bb65d" providerId="LiveId" clId="{029A0454-AE8C-4BA5-BC0F-98469E6C3B7B}" dt="2023-06-06T17:20:54.482" v="2050" actId="1076"/>
          <ac:picMkLst>
            <pc:docMk/>
            <pc:sldMk cId="286346998" sldId="256"/>
            <ac:picMk id="6" creationId="{7C19CCFD-119B-A6F4-DE4D-AE54FADAF248}"/>
          </ac:picMkLst>
        </pc:picChg>
        <pc:picChg chg="add del mod ord">
          <ac:chgData name="Mariana Nascimento de Oliveira" userId="45858669d47bb65d" providerId="LiveId" clId="{029A0454-AE8C-4BA5-BC0F-98469E6C3B7B}" dt="2023-06-06T17:19:20.826" v="2040" actId="478"/>
          <ac:picMkLst>
            <pc:docMk/>
            <pc:sldMk cId="286346998" sldId="256"/>
            <ac:picMk id="8" creationId="{CCB6A4BF-1016-BF23-C330-14469BB6EAA5}"/>
          </ac:picMkLst>
        </pc:picChg>
        <pc:picChg chg="del">
          <ac:chgData name="Mariana Nascimento de Oliveira" userId="45858669d47bb65d" providerId="LiveId" clId="{029A0454-AE8C-4BA5-BC0F-98469E6C3B7B}" dt="2023-06-06T16:35:24.578" v="1766" actId="478"/>
          <ac:picMkLst>
            <pc:docMk/>
            <pc:sldMk cId="286346998" sldId="256"/>
            <ac:picMk id="10" creationId="{6D38FE07-62A2-76DE-EACF-DE6E51532113}"/>
          </ac:picMkLst>
        </pc:picChg>
        <pc:picChg chg="add mod">
          <ac:chgData name="Mariana Nascimento de Oliveira" userId="45858669d47bb65d" providerId="LiveId" clId="{029A0454-AE8C-4BA5-BC0F-98469E6C3B7B}" dt="2023-06-06T17:25:16.382" v="2070" actId="167"/>
          <ac:picMkLst>
            <pc:docMk/>
            <pc:sldMk cId="286346998" sldId="256"/>
            <ac:picMk id="1026" creationId="{D3A1F346-5320-C920-A895-C5DD1AAB746F}"/>
          </ac:picMkLst>
        </pc:picChg>
      </pc:sldChg>
      <pc:sldChg chg="addSp delSp modSp mod modTransition">
        <pc:chgData name="Mariana Nascimento de Oliveira" userId="45858669d47bb65d" providerId="LiveId" clId="{029A0454-AE8C-4BA5-BC0F-98469E6C3B7B}" dt="2023-06-07T15:47:22.555" v="2543" actId="1076"/>
        <pc:sldMkLst>
          <pc:docMk/>
          <pc:sldMk cId="887670475" sldId="257"/>
        </pc:sldMkLst>
        <pc:spChg chg="add del mod">
          <ac:chgData name="Mariana Nascimento de Oliveira" userId="45858669d47bb65d" providerId="LiveId" clId="{029A0454-AE8C-4BA5-BC0F-98469E6C3B7B}" dt="2023-06-07T15:45:10.726" v="2524"/>
          <ac:spMkLst>
            <pc:docMk/>
            <pc:sldMk cId="887670475" sldId="257"/>
            <ac:spMk id="2" creationId="{495BCBBD-99F4-AEF7-6836-B94B22F557A0}"/>
          </ac:spMkLst>
        </pc:spChg>
        <pc:spChg chg="add del mod">
          <ac:chgData name="Mariana Nascimento de Oliveira" userId="45858669d47bb65d" providerId="LiveId" clId="{029A0454-AE8C-4BA5-BC0F-98469E6C3B7B}" dt="2023-05-26T14:50:46.782" v="245" actId="478"/>
          <ac:spMkLst>
            <pc:docMk/>
            <pc:sldMk cId="887670475" sldId="257"/>
            <ac:spMk id="2" creationId="{F043F2FE-A05F-53F2-6B1C-A5437870DD6C}"/>
          </ac:spMkLst>
        </pc:spChg>
        <pc:spChg chg="mod">
          <ac:chgData name="Mariana Nascimento de Oliveira" userId="45858669d47bb65d" providerId="LiveId" clId="{029A0454-AE8C-4BA5-BC0F-98469E6C3B7B}" dt="2023-06-07T15:44:58.050" v="2521" actId="1076"/>
          <ac:spMkLst>
            <pc:docMk/>
            <pc:sldMk cId="887670475" sldId="257"/>
            <ac:spMk id="3" creationId="{8BB445AF-D9C5-4833-B1F2-266F8C0E8C50}"/>
          </ac:spMkLst>
        </pc:spChg>
        <pc:spChg chg="add del">
          <ac:chgData name="Mariana Nascimento de Oliveira" userId="45858669d47bb65d" providerId="LiveId" clId="{029A0454-AE8C-4BA5-BC0F-98469E6C3B7B}" dt="2023-06-07T15:46:06.612" v="2526"/>
          <ac:spMkLst>
            <pc:docMk/>
            <pc:sldMk cId="887670475" sldId="257"/>
            <ac:spMk id="4" creationId="{6B94DACD-5CC7-2176-55E5-820493950BF9}"/>
          </ac:spMkLst>
        </pc:spChg>
        <pc:spChg chg="mod">
          <ac:chgData name="Mariana Nascimento de Oliveira" userId="45858669d47bb65d" providerId="LiveId" clId="{029A0454-AE8C-4BA5-BC0F-98469E6C3B7B}" dt="2023-06-06T16:10:45.321" v="456" actId="403"/>
          <ac:spMkLst>
            <pc:docMk/>
            <pc:sldMk cId="887670475" sldId="257"/>
            <ac:spMk id="5" creationId="{2754F7F2-B7AD-E74C-7164-FE6C431F27B8}"/>
          </ac:spMkLst>
        </pc:spChg>
        <pc:spChg chg="add mod">
          <ac:chgData name="Mariana Nascimento de Oliveira" userId="45858669d47bb65d" providerId="LiveId" clId="{029A0454-AE8C-4BA5-BC0F-98469E6C3B7B}" dt="2023-05-26T14:52:10.502" v="264" actId="14100"/>
          <ac:spMkLst>
            <pc:docMk/>
            <pc:sldMk cId="887670475" sldId="257"/>
            <ac:spMk id="7" creationId="{A017AF69-4098-83F6-89B2-0C4148DA97F7}"/>
          </ac:spMkLst>
        </pc:spChg>
        <pc:picChg chg="add mod">
          <ac:chgData name="Mariana Nascimento de Oliveira" userId="45858669d47bb65d" providerId="LiveId" clId="{029A0454-AE8C-4BA5-BC0F-98469E6C3B7B}" dt="2023-05-26T14:52:24.531" v="267" actId="1076"/>
          <ac:picMkLst>
            <pc:docMk/>
            <pc:sldMk cId="887670475" sldId="257"/>
            <ac:picMk id="6" creationId="{3C9D9EE4-1B1E-B326-CC72-A3739A8FE4ED}"/>
          </ac:picMkLst>
        </pc:picChg>
        <pc:picChg chg="add mod modCrop">
          <ac:chgData name="Mariana Nascimento de Oliveira" userId="45858669d47bb65d" providerId="LiveId" clId="{029A0454-AE8C-4BA5-BC0F-98469E6C3B7B}" dt="2023-06-07T15:47:22.555" v="2543" actId="1076"/>
          <ac:picMkLst>
            <pc:docMk/>
            <pc:sldMk cId="887670475" sldId="257"/>
            <ac:picMk id="9" creationId="{995E728B-9D51-3179-CC18-4BE63F28B523}"/>
          </ac:picMkLst>
        </pc:picChg>
      </pc:sldChg>
      <pc:sldChg chg="new del">
        <pc:chgData name="Mariana Nascimento de Oliveira" userId="45858669d47bb65d" providerId="LiveId" clId="{029A0454-AE8C-4BA5-BC0F-98469E6C3B7B}" dt="2023-05-26T14:28:15.479" v="36" actId="47"/>
        <pc:sldMkLst>
          <pc:docMk/>
          <pc:sldMk cId="240719761" sldId="258"/>
        </pc:sldMkLst>
      </pc:sldChg>
      <pc:sldChg chg="addSp delSp modSp new del mod">
        <pc:chgData name="Mariana Nascimento de Oliveira" userId="45858669d47bb65d" providerId="LiveId" clId="{029A0454-AE8C-4BA5-BC0F-98469E6C3B7B}" dt="2023-06-06T16:33:16.047" v="1751" actId="47"/>
        <pc:sldMkLst>
          <pc:docMk/>
          <pc:sldMk cId="2972246656" sldId="258"/>
        </pc:sldMkLst>
        <pc:spChg chg="add mod">
          <ac:chgData name="Mariana Nascimento de Oliveira" userId="45858669d47bb65d" providerId="LiveId" clId="{029A0454-AE8C-4BA5-BC0F-98469E6C3B7B}" dt="2023-06-06T16:03:54.617" v="429" actId="207"/>
          <ac:spMkLst>
            <pc:docMk/>
            <pc:sldMk cId="2972246656" sldId="258"/>
            <ac:spMk id="2" creationId="{06A2DB53-185C-454B-FED3-7F3AF99FC14D}"/>
          </ac:spMkLst>
        </pc:spChg>
        <pc:spChg chg="del">
          <ac:chgData name="Mariana Nascimento de Oliveira" userId="45858669d47bb65d" providerId="LiveId" clId="{029A0454-AE8C-4BA5-BC0F-98469E6C3B7B}" dt="2023-05-26T14:28:49.192" v="39" actId="478"/>
          <ac:spMkLst>
            <pc:docMk/>
            <pc:sldMk cId="2972246656" sldId="258"/>
            <ac:spMk id="2" creationId="{73DB50AF-A384-86E8-954D-6F3C91B24816}"/>
          </ac:spMkLst>
        </pc:spChg>
        <pc:spChg chg="add mod">
          <ac:chgData name="Mariana Nascimento de Oliveira" userId="45858669d47bb65d" providerId="LiveId" clId="{029A0454-AE8C-4BA5-BC0F-98469E6C3B7B}" dt="2023-06-06T16:08:33.533" v="433" actId="207"/>
          <ac:spMkLst>
            <pc:docMk/>
            <pc:sldMk cId="2972246656" sldId="258"/>
            <ac:spMk id="3" creationId="{D803DC63-57EE-9DC2-F1E0-646A7A34D4A6}"/>
          </ac:spMkLst>
        </pc:spChg>
        <pc:spChg chg="del">
          <ac:chgData name="Mariana Nascimento de Oliveira" userId="45858669d47bb65d" providerId="LiveId" clId="{029A0454-AE8C-4BA5-BC0F-98469E6C3B7B}" dt="2023-05-26T14:28:42.269" v="38" actId="478"/>
          <ac:spMkLst>
            <pc:docMk/>
            <pc:sldMk cId="2972246656" sldId="258"/>
            <ac:spMk id="3" creationId="{D9AF9325-1269-BB0C-82BC-F661760AC102}"/>
          </ac:spMkLst>
        </pc:spChg>
        <pc:spChg chg="add mod">
          <ac:chgData name="Mariana Nascimento de Oliveira" userId="45858669d47bb65d" providerId="LiveId" clId="{029A0454-AE8C-4BA5-BC0F-98469E6C3B7B}" dt="2023-06-06T16:08:47.083" v="434" actId="34135"/>
          <ac:spMkLst>
            <pc:docMk/>
            <pc:sldMk cId="2972246656" sldId="258"/>
            <ac:spMk id="4" creationId="{F9F638BF-DF50-B555-ED7D-F5B1825E424F}"/>
          </ac:spMkLst>
        </pc:spChg>
        <pc:spChg chg="add mod">
          <ac:chgData name="Mariana Nascimento de Oliveira" userId="45858669d47bb65d" providerId="LiveId" clId="{029A0454-AE8C-4BA5-BC0F-98469E6C3B7B}" dt="2023-05-26T15:05:56.594" v="393" actId="1076"/>
          <ac:spMkLst>
            <pc:docMk/>
            <pc:sldMk cId="2972246656" sldId="258"/>
            <ac:spMk id="5" creationId="{C6272D26-B3A8-8248-6F3F-31ADF3924316}"/>
          </ac:spMkLst>
        </pc:spChg>
        <pc:spChg chg="add del mod">
          <ac:chgData name="Mariana Nascimento de Oliveira" userId="45858669d47bb65d" providerId="LiveId" clId="{029A0454-AE8C-4BA5-BC0F-98469E6C3B7B}" dt="2023-06-06T16:09:43.289" v="454" actId="478"/>
          <ac:spMkLst>
            <pc:docMk/>
            <pc:sldMk cId="2972246656" sldId="258"/>
            <ac:spMk id="6" creationId="{5A3A6FA2-807E-3F62-06E7-D3C078B85750}"/>
          </ac:spMkLst>
        </pc:spChg>
        <pc:spChg chg="add mod">
          <ac:chgData name="Mariana Nascimento de Oliveira" userId="45858669d47bb65d" providerId="LiveId" clId="{029A0454-AE8C-4BA5-BC0F-98469E6C3B7B}" dt="2023-06-06T16:08:55.242" v="436" actId="1076"/>
          <ac:spMkLst>
            <pc:docMk/>
            <pc:sldMk cId="2972246656" sldId="258"/>
            <ac:spMk id="7" creationId="{E0A65F4B-BF36-7975-7650-CBDC8E41E82E}"/>
          </ac:spMkLst>
        </pc:spChg>
        <pc:spChg chg="add del mod">
          <ac:chgData name="Mariana Nascimento de Oliveira" userId="45858669d47bb65d" providerId="LiveId" clId="{029A0454-AE8C-4BA5-BC0F-98469E6C3B7B}" dt="2023-06-06T16:09:52.123" v="455" actId="478"/>
          <ac:spMkLst>
            <pc:docMk/>
            <pc:sldMk cId="2972246656" sldId="258"/>
            <ac:spMk id="9" creationId="{F3A32F9B-EF07-765C-2B2E-697422A9C050}"/>
          </ac:spMkLst>
        </pc:spChg>
      </pc:sldChg>
      <pc:sldChg chg="addSp delSp modSp new del mod setBg">
        <pc:chgData name="Mariana Nascimento de Oliveira" userId="45858669d47bb65d" providerId="LiveId" clId="{029A0454-AE8C-4BA5-BC0F-98469E6C3B7B}" dt="2023-05-26T15:04:28.385" v="337" actId="47"/>
        <pc:sldMkLst>
          <pc:docMk/>
          <pc:sldMk cId="4012630066" sldId="259"/>
        </pc:sldMkLst>
        <pc:spChg chg="del mod">
          <ac:chgData name="Mariana Nascimento de Oliveira" userId="45858669d47bb65d" providerId="LiveId" clId="{029A0454-AE8C-4BA5-BC0F-98469E6C3B7B}" dt="2023-05-26T15:04:24.625" v="335" actId="21"/>
          <ac:spMkLst>
            <pc:docMk/>
            <pc:sldMk cId="4012630066" sldId="259"/>
            <ac:spMk id="2" creationId="{787D3F3A-99F6-D2FD-2C5A-5C3F25C16AEB}"/>
          </ac:spMkLst>
        </pc:spChg>
        <pc:spChg chg="del mod">
          <ac:chgData name="Mariana Nascimento de Oliveira" userId="45858669d47bb65d" providerId="LiveId" clId="{029A0454-AE8C-4BA5-BC0F-98469E6C3B7B}" dt="2023-05-26T15:04:24.625" v="335" actId="21"/>
          <ac:spMkLst>
            <pc:docMk/>
            <pc:sldMk cId="4012630066" sldId="259"/>
            <ac:spMk id="3" creationId="{66117BF1-9F28-7D70-45D9-F16D787C6575}"/>
          </ac:spMkLst>
        </pc:spChg>
        <pc:spChg chg="add mod">
          <ac:chgData name="Mariana Nascimento de Oliveira" userId="45858669d47bb65d" providerId="LiveId" clId="{029A0454-AE8C-4BA5-BC0F-98469E6C3B7B}" dt="2023-05-26T15:04:24.625" v="335" actId="21"/>
          <ac:spMkLst>
            <pc:docMk/>
            <pc:sldMk cId="4012630066" sldId="259"/>
            <ac:spMk id="5" creationId="{21EDC79E-62CF-17A5-1791-6F561DA9AE3E}"/>
          </ac:spMkLst>
        </pc:spChg>
        <pc:spChg chg="add mod">
          <ac:chgData name="Mariana Nascimento de Oliveira" userId="45858669d47bb65d" providerId="LiveId" clId="{029A0454-AE8C-4BA5-BC0F-98469E6C3B7B}" dt="2023-05-26T15:04:24.625" v="335" actId="21"/>
          <ac:spMkLst>
            <pc:docMk/>
            <pc:sldMk cId="4012630066" sldId="259"/>
            <ac:spMk id="7" creationId="{818BC5DF-5CD1-FFE3-20F1-92E4931993A2}"/>
          </ac:spMkLst>
        </pc:spChg>
      </pc:sldChg>
      <pc:sldChg chg="addSp delSp modSp new del mod">
        <pc:chgData name="Mariana Nascimento de Oliveira" userId="45858669d47bb65d" providerId="LiveId" clId="{029A0454-AE8C-4BA5-BC0F-98469E6C3B7B}" dt="2023-06-07T16:12:01.235" v="2617" actId="47"/>
        <pc:sldMkLst>
          <pc:docMk/>
          <pc:sldMk cId="4253547751" sldId="260"/>
        </pc:sldMkLst>
        <pc:spChg chg="del">
          <ac:chgData name="Mariana Nascimento de Oliveira" userId="45858669d47bb65d" providerId="LiveId" clId="{029A0454-AE8C-4BA5-BC0F-98469E6C3B7B}" dt="2023-05-26T15:01:33.770" v="319" actId="478"/>
          <ac:spMkLst>
            <pc:docMk/>
            <pc:sldMk cId="4253547751" sldId="260"/>
            <ac:spMk id="2" creationId="{03405B1F-4921-99A0-2F8E-1F56CB379A79}"/>
          </ac:spMkLst>
        </pc:spChg>
        <pc:spChg chg="del mod">
          <ac:chgData name="Mariana Nascimento de Oliveira" userId="45858669d47bb65d" providerId="LiveId" clId="{029A0454-AE8C-4BA5-BC0F-98469E6C3B7B}" dt="2023-06-07T16:04:15.604" v="2555" actId="478"/>
          <ac:spMkLst>
            <pc:docMk/>
            <pc:sldMk cId="4253547751" sldId="260"/>
            <ac:spMk id="3" creationId="{3ACC503C-8C9F-A471-F001-8D61F660A6AE}"/>
          </ac:spMkLst>
        </pc:spChg>
        <pc:spChg chg="add del mod">
          <ac:chgData name="Mariana Nascimento de Oliveira" userId="45858669d47bb65d" providerId="LiveId" clId="{029A0454-AE8C-4BA5-BC0F-98469E6C3B7B}" dt="2023-06-07T16:04:19.999" v="2556" actId="478"/>
          <ac:spMkLst>
            <pc:docMk/>
            <pc:sldMk cId="4253547751" sldId="260"/>
            <ac:spMk id="4" creationId="{11667D22-3D21-0001-AFD8-1086F8855794}"/>
          </ac:spMkLst>
        </pc:spChg>
        <pc:spChg chg="add mod">
          <ac:chgData name="Mariana Nascimento de Oliveira" userId="45858669d47bb65d" providerId="LiveId" clId="{029A0454-AE8C-4BA5-BC0F-98469E6C3B7B}" dt="2023-06-07T16:09:49.174" v="2597" actId="1076"/>
          <ac:spMkLst>
            <pc:docMk/>
            <pc:sldMk cId="4253547751" sldId="260"/>
            <ac:spMk id="5" creationId="{EBEC99A5-612D-8006-9CCD-03182BD441D1}"/>
          </ac:spMkLst>
        </pc:spChg>
        <pc:spChg chg="add mod">
          <ac:chgData name="Mariana Nascimento de Oliveira" userId="45858669d47bb65d" providerId="LiveId" clId="{029A0454-AE8C-4BA5-BC0F-98469E6C3B7B}" dt="2023-06-07T16:09:49.174" v="2597" actId="1076"/>
          <ac:spMkLst>
            <pc:docMk/>
            <pc:sldMk cId="4253547751" sldId="260"/>
            <ac:spMk id="6" creationId="{D80A93E3-A105-E2B3-5E87-FF9B67D5D88F}"/>
          </ac:spMkLst>
        </pc:spChg>
        <pc:spChg chg="add mod">
          <ac:chgData name="Mariana Nascimento de Oliveira" userId="45858669d47bb65d" providerId="LiveId" clId="{029A0454-AE8C-4BA5-BC0F-98469E6C3B7B}" dt="2023-06-07T16:09:21.111" v="2592" actId="1076"/>
          <ac:spMkLst>
            <pc:docMk/>
            <pc:sldMk cId="4253547751" sldId="260"/>
            <ac:spMk id="7" creationId="{08616A9D-760F-A912-1C50-39D30DDD8183}"/>
          </ac:spMkLst>
        </pc:spChg>
        <pc:spChg chg="add mod">
          <ac:chgData name="Mariana Nascimento de Oliveira" userId="45858669d47bb65d" providerId="LiveId" clId="{029A0454-AE8C-4BA5-BC0F-98469E6C3B7B}" dt="2023-06-07T16:09:21.111" v="2592" actId="1076"/>
          <ac:spMkLst>
            <pc:docMk/>
            <pc:sldMk cId="4253547751" sldId="260"/>
            <ac:spMk id="8" creationId="{1F40C33E-5BB0-E03B-15F7-E2946D76EC6F}"/>
          </ac:spMkLst>
        </pc:spChg>
        <pc:spChg chg="add mod">
          <ac:chgData name="Mariana Nascimento de Oliveira" userId="45858669d47bb65d" providerId="LiveId" clId="{029A0454-AE8C-4BA5-BC0F-98469E6C3B7B}" dt="2023-06-07T16:09:21.111" v="2592" actId="1076"/>
          <ac:spMkLst>
            <pc:docMk/>
            <pc:sldMk cId="4253547751" sldId="260"/>
            <ac:spMk id="9" creationId="{FEB131AC-2411-008A-0597-602F1D1171F8}"/>
          </ac:spMkLst>
        </pc:spChg>
        <pc:spChg chg="add mod">
          <ac:chgData name="Mariana Nascimento de Oliveira" userId="45858669d47bb65d" providerId="LiveId" clId="{029A0454-AE8C-4BA5-BC0F-98469E6C3B7B}" dt="2023-06-07T16:09:21.111" v="2592" actId="1076"/>
          <ac:spMkLst>
            <pc:docMk/>
            <pc:sldMk cId="4253547751" sldId="260"/>
            <ac:spMk id="10" creationId="{DC9B5013-A9B0-9DBE-0D4C-1A4F211E0EA3}"/>
          </ac:spMkLst>
        </pc:spChg>
      </pc:sldChg>
      <pc:sldChg chg="addSp delSp modSp new mod modTransition">
        <pc:chgData name="Mariana Nascimento de Oliveira" userId="45858669d47bb65d" providerId="LiveId" clId="{029A0454-AE8C-4BA5-BC0F-98469E6C3B7B}" dt="2023-06-07T16:29:36.492" v="2733"/>
        <pc:sldMkLst>
          <pc:docMk/>
          <pc:sldMk cId="447003606" sldId="261"/>
        </pc:sldMkLst>
        <pc:spChg chg="del">
          <ac:chgData name="Mariana Nascimento de Oliveira" userId="45858669d47bb65d" providerId="LiveId" clId="{029A0454-AE8C-4BA5-BC0F-98469E6C3B7B}" dt="2023-05-26T14:45:41.896" v="185" actId="478"/>
          <ac:spMkLst>
            <pc:docMk/>
            <pc:sldMk cId="447003606" sldId="261"/>
            <ac:spMk id="2" creationId="{7759BF21-E9C6-FD21-974D-C32552328758}"/>
          </ac:spMkLst>
        </pc:spChg>
        <pc:spChg chg="del">
          <ac:chgData name="Mariana Nascimento de Oliveira" userId="45858669d47bb65d" providerId="LiveId" clId="{029A0454-AE8C-4BA5-BC0F-98469E6C3B7B}" dt="2023-05-26T14:45:39.861" v="184" actId="478"/>
          <ac:spMkLst>
            <pc:docMk/>
            <pc:sldMk cId="447003606" sldId="261"/>
            <ac:spMk id="3" creationId="{6268F5C3-6BEC-57C7-8CA5-4F933F291EB0}"/>
          </ac:spMkLst>
        </pc:spChg>
        <pc:spChg chg="add mod">
          <ac:chgData name="Mariana Nascimento de Oliveira" userId="45858669d47bb65d" providerId="LiveId" clId="{029A0454-AE8C-4BA5-BC0F-98469E6C3B7B}" dt="2023-05-26T14:52:54.705" v="273" actId="1076"/>
          <ac:spMkLst>
            <pc:docMk/>
            <pc:sldMk cId="447003606" sldId="261"/>
            <ac:spMk id="4" creationId="{23E4FBC4-A096-597A-9704-6F4C7A490F1E}"/>
          </ac:spMkLst>
        </pc:spChg>
        <pc:spChg chg="add mod">
          <ac:chgData name="Mariana Nascimento de Oliveira" userId="45858669d47bb65d" providerId="LiveId" clId="{029A0454-AE8C-4BA5-BC0F-98469E6C3B7B}" dt="2023-05-26T14:52:58.533" v="274" actId="1076"/>
          <ac:spMkLst>
            <pc:docMk/>
            <pc:sldMk cId="447003606" sldId="261"/>
            <ac:spMk id="5" creationId="{5F5420EF-894C-D6B0-409C-2B0F86D5E1E7}"/>
          </ac:spMkLst>
        </pc:spChg>
        <pc:picChg chg="add mod">
          <ac:chgData name="Mariana Nascimento de Oliveira" userId="45858669d47bb65d" providerId="LiveId" clId="{029A0454-AE8C-4BA5-BC0F-98469E6C3B7B}" dt="2023-05-26T14:49:00.311" v="230" actId="1076"/>
          <ac:picMkLst>
            <pc:docMk/>
            <pc:sldMk cId="447003606" sldId="261"/>
            <ac:picMk id="7" creationId="{50E839CF-558D-E55C-6C50-7136668C88AA}"/>
          </ac:picMkLst>
        </pc:picChg>
      </pc:sldChg>
      <pc:sldChg chg="delSp new del mod">
        <pc:chgData name="Mariana Nascimento de Oliveira" userId="45858669d47bb65d" providerId="LiveId" clId="{029A0454-AE8C-4BA5-BC0F-98469E6C3B7B}" dt="2023-05-26T14:57:37.713" v="279" actId="47"/>
        <pc:sldMkLst>
          <pc:docMk/>
          <pc:sldMk cId="2416291677" sldId="262"/>
        </pc:sldMkLst>
        <pc:spChg chg="del">
          <ac:chgData name="Mariana Nascimento de Oliveira" userId="45858669d47bb65d" providerId="LiveId" clId="{029A0454-AE8C-4BA5-BC0F-98469E6C3B7B}" dt="2023-05-26T14:57:25.803" v="277" actId="478"/>
          <ac:spMkLst>
            <pc:docMk/>
            <pc:sldMk cId="2416291677" sldId="262"/>
            <ac:spMk id="2" creationId="{93CB4FA2-7CFB-D105-F171-F22C1CDA8D98}"/>
          </ac:spMkLst>
        </pc:spChg>
        <pc:spChg chg="del">
          <ac:chgData name="Mariana Nascimento de Oliveira" userId="45858669d47bb65d" providerId="LiveId" clId="{029A0454-AE8C-4BA5-BC0F-98469E6C3B7B}" dt="2023-05-26T14:57:24.039" v="276" actId="478"/>
          <ac:spMkLst>
            <pc:docMk/>
            <pc:sldMk cId="2416291677" sldId="262"/>
            <ac:spMk id="3" creationId="{D2328147-D1A2-C53D-6609-76868135AD1F}"/>
          </ac:spMkLst>
        </pc:spChg>
      </pc:sldChg>
      <pc:sldChg chg="addSp delSp modSp add mod modTransition">
        <pc:chgData name="Mariana Nascimento de Oliveira" userId="45858669d47bb65d" providerId="LiveId" clId="{029A0454-AE8C-4BA5-BC0F-98469E6C3B7B}" dt="2023-06-07T16:29:47.676" v="2736"/>
        <pc:sldMkLst>
          <pc:docMk/>
          <pc:sldMk cId="3007965309" sldId="263"/>
        </pc:sldMkLst>
        <pc:spChg chg="mod">
          <ac:chgData name="Mariana Nascimento de Oliveira" userId="45858669d47bb65d" providerId="LiveId" clId="{029A0454-AE8C-4BA5-BC0F-98469E6C3B7B}" dt="2023-05-26T14:59:45.156" v="317" actId="207"/>
          <ac:spMkLst>
            <pc:docMk/>
            <pc:sldMk cId="3007965309" sldId="263"/>
            <ac:spMk id="4" creationId="{23E4FBC4-A096-597A-9704-6F4C7A490F1E}"/>
          </ac:spMkLst>
        </pc:spChg>
        <pc:spChg chg="mod">
          <ac:chgData name="Mariana Nascimento de Oliveira" userId="45858669d47bb65d" providerId="LiveId" clId="{029A0454-AE8C-4BA5-BC0F-98469E6C3B7B}" dt="2023-05-26T15:02:12.583" v="328" actId="1076"/>
          <ac:spMkLst>
            <pc:docMk/>
            <pc:sldMk cId="3007965309" sldId="263"/>
            <ac:spMk id="5" creationId="{5F5420EF-894C-D6B0-409C-2B0F86D5E1E7}"/>
          </ac:spMkLst>
        </pc:spChg>
        <pc:picChg chg="add mod">
          <ac:chgData name="Mariana Nascimento de Oliveira" userId="45858669d47bb65d" providerId="LiveId" clId="{029A0454-AE8C-4BA5-BC0F-98469E6C3B7B}" dt="2023-05-26T15:02:17.907" v="330" actId="1076"/>
          <ac:picMkLst>
            <pc:docMk/>
            <pc:sldMk cId="3007965309" sldId="263"/>
            <ac:picMk id="3" creationId="{702B0A02-AB7E-74C8-296A-9A88AFE443CA}"/>
          </ac:picMkLst>
        </pc:picChg>
        <pc:picChg chg="del">
          <ac:chgData name="Mariana Nascimento de Oliveira" userId="45858669d47bb65d" providerId="LiveId" clId="{029A0454-AE8C-4BA5-BC0F-98469E6C3B7B}" dt="2023-05-26T14:58:08.963" v="303" actId="478"/>
          <ac:picMkLst>
            <pc:docMk/>
            <pc:sldMk cId="3007965309" sldId="263"/>
            <ac:picMk id="7" creationId="{50E839CF-558D-E55C-6C50-7136668C88AA}"/>
          </ac:picMkLst>
        </pc:picChg>
      </pc:sldChg>
      <pc:sldChg chg="addSp delSp modSp add mod ord modTransition setBg">
        <pc:chgData name="Mariana Nascimento de Oliveira" userId="45858669d47bb65d" providerId="LiveId" clId="{029A0454-AE8C-4BA5-BC0F-98469E6C3B7B}" dt="2023-06-07T17:04:03.900" v="3344"/>
        <pc:sldMkLst>
          <pc:docMk/>
          <pc:sldMk cId="2543889901" sldId="264"/>
        </pc:sldMkLst>
        <pc:spChg chg="add del mod">
          <ac:chgData name="Mariana Nascimento de Oliveira" userId="45858669d47bb65d" providerId="LiveId" clId="{029A0454-AE8C-4BA5-BC0F-98469E6C3B7B}" dt="2023-06-06T16:13:04.941" v="468" actId="478"/>
          <ac:spMkLst>
            <pc:docMk/>
            <pc:sldMk cId="2543889901" sldId="264"/>
            <ac:spMk id="2" creationId="{12E65AFC-35AD-9CF8-A3AF-DBB5F5B49078}"/>
          </ac:spMkLst>
        </pc:spChg>
        <pc:spChg chg="add del mod">
          <ac:chgData name="Mariana Nascimento de Oliveira" userId="45858669d47bb65d" providerId="LiveId" clId="{029A0454-AE8C-4BA5-BC0F-98469E6C3B7B}" dt="2023-06-06T16:13:08.636" v="469" actId="478"/>
          <ac:spMkLst>
            <pc:docMk/>
            <pc:sldMk cId="2543889901" sldId="264"/>
            <ac:spMk id="3" creationId="{5EF6189B-C8BD-D2DB-30EC-057A231971F0}"/>
          </ac:spMkLst>
        </pc:spChg>
        <pc:spChg chg="add del mod">
          <ac:chgData name="Mariana Nascimento de Oliveira" userId="45858669d47bb65d" providerId="LiveId" clId="{029A0454-AE8C-4BA5-BC0F-98469E6C3B7B}" dt="2023-06-06T17:35:30.079" v="2212" actId="207"/>
          <ac:spMkLst>
            <pc:docMk/>
            <pc:sldMk cId="2543889901" sldId="264"/>
            <ac:spMk id="4" creationId="{F9F638BF-DF50-B555-ED7D-F5B1825E424F}"/>
          </ac:spMkLst>
        </pc:spChg>
        <pc:spChg chg="add del mod">
          <ac:chgData name="Mariana Nascimento de Oliveira" userId="45858669d47bb65d" providerId="LiveId" clId="{029A0454-AE8C-4BA5-BC0F-98469E6C3B7B}" dt="2023-06-07T17:02:04.685" v="3296" actId="478"/>
          <ac:spMkLst>
            <pc:docMk/>
            <pc:sldMk cId="2543889901" sldId="264"/>
            <ac:spMk id="5" creationId="{7C4DE874-2450-E300-F199-3E281E5095FC}"/>
          </ac:spMkLst>
        </pc:spChg>
        <pc:spChg chg="del">
          <ac:chgData name="Mariana Nascimento de Oliveira" userId="45858669d47bb65d" providerId="LiveId" clId="{029A0454-AE8C-4BA5-BC0F-98469E6C3B7B}" dt="2023-06-06T16:33:53.104" v="1761" actId="478"/>
          <ac:spMkLst>
            <pc:docMk/>
            <pc:sldMk cId="2543889901" sldId="264"/>
            <ac:spMk id="5" creationId="{C6272D26-B3A8-8248-6F3F-31ADF3924316}"/>
          </ac:spMkLst>
        </pc:spChg>
        <pc:spChg chg="del mod">
          <ac:chgData name="Mariana Nascimento de Oliveira" userId="45858669d47bb65d" providerId="LiveId" clId="{029A0454-AE8C-4BA5-BC0F-98469E6C3B7B}" dt="2023-06-06T16:23:34.760" v="1484" actId="478"/>
          <ac:spMkLst>
            <pc:docMk/>
            <pc:sldMk cId="2543889901" sldId="264"/>
            <ac:spMk id="6" creationId="{5A3A6FA2-807E-3F62-06E7-D3C078B85750}"/>
          </ac:spMkLst>
        </pc:spChg>
        <pc:spChg chg="add del mod">
          <ac:chgData name="Mariana Nascimento de Oliveira" userId="45858669d47bb65d" providerId="LiveId" clId="{029A0454-AE8C-4BA5-BC0F-98469E6C3B7B}" dt="2023-06-07T17:02:07.457" v="3297" actId="478"/>
          <ac:spMkLst>
            <pc:docMk/>
            <pc:sldMk cId="2543889901" sldId="264"/>
            <ac:spMk id="6" creationId="{88FB7539-6FBE-C9B3-773D-78F1929370E4}"/>
          </ac:spMkLst>
        </pc:spChg>
        <pc:spChg chg="add mod">
          <ac:chgData name="Mariana Nascimento de Oliveira" userId="45858669d47bb65d" providerId="LiveId" clId="{029A0454-AE8C-4BA5-BC0F-98469E6C3B7B}" dt="2023-06-06T16:29:10.816" v="1739" actId="207"/>
          <ac:spMkLst>
            <pc:docMk/>
            <pc:sldMk cId="2543889901" sldId="264"/>
            <ac:spMk id="7" creationId="{9AD7B19E-7240-FBC8-6A62-CE5E10B394F1}"/>
          </ac:spMkLst>
        </pc:spChg>
        <pc:spChg chg="add mod">
          <ac:chgData name="Mariana Nascimento de Oliveira" userId="45858669d47bb65d" providerId="LiveId" clId="{029A0454-AE8C-4BA5-BC0F-98469E6C3B7B}" dt="2023-06-07T17:04:03.900" v="3344"/>
          <ac:spMkLst>
            <pc:docMk/>
            <pc:sldMk cId="2543889901" sldId="264"/>
            <ac:spMk id="8" creationId="{2742D865-01DA-AC64-6889-C9FC9A71DB3D}"/>
          </ac:spMkLst>
        </pc:spChg>
        <pc:spChg chg="add mod">
          <ac:chgData name="Mariana Nascimento de Oliveira" userId="45858669d47bb65d" providerId="LiveId" clId="{029A0454-AE8C-4BA5-BC0F-98469E6C3B7B}" dt="2023-06-07T17:03:38.727" v="3335"/>
          <ac:spMkLst>
            <pc:docMk/>
            <pc:sldMk cId="2543889901" sldId="264"/>
            <ac:spMk id="9" creationId="{4279D01A-3E3A-D304-9235-3B6ED01D33F3}"/>
          </ac:spMkLst>
        </pc:spChg>
        <pc:spChg chg="add mod">
          <ac:chgData name="Mariana Nascimento de Oliveira" userId="45858669d47bb65d" providerId="LiveId" clId="{029A0454-AE8C-4BA5-BC0F-98469E6C3B7B}" dt="2023-06-06T17:59:52.414" v="2516" actId="20577"/>
          <ac:spMkLst>
            <pc:docMk/>
            <pc:sldMk cId="2543889901" sldId="264"/>
            <ac:spMk id="10" creationId="{AB280CF1-1C42-717A-6C03-75075D6BA508}"/>
          </ac:spMkLst>
        </pc:spChg>
        <pc:spChg chg="add del mod">
          <ac:chgData name="Mariana Nascimento de Oliveira" userId="45858669d47bb65d" providerId="LiveId" clId="{029A0454-AE8C-4BA5-BC0F-98469E6C3B7B}" dt="2023-06-06T16:23:38.203" v="1485" actId="478"/>
          <ac:spMkLst>
            <pc:docMk/>
            <pc:sldMk cId="2543889901" sldId="264"/>
            <ac:spMk id="12" creationId="{21B5D9A8-38FC-01FC-ED92-0363CE83B584}"/>
          </ac:spMkLst>
        </pc:spChg>
        <pc:spChg chg="add mod">
          <ac:chgData name="Mariana Nascimento de Oliveira" userId="45858669d47bb65d" providerId="LiveId" clId="{029A0454-AE8C-4BA5-BC0F-98469E6C3B7B}" dt="2023-06-07T17:02:10.075" v="3299"/>
          <ac:spMkLst>
            <pc:docMk/>
            <pc:sldMk cId="2543889901" sldId="264"/>
            <ac:spMk id="12" creationId="{A1D16AC7-A9FE-747E-2DCE-AB1CA7674554}"/>
          </ac:spMkLst>
        </pc:spChg>
        <pc:spChg chg="add del mod">
          <ac:chgData name="Mariana Nascimento de Oliveira" userId="45858669d47bb65d" providerId="LiveId" clId="{029A0454-AE8C-4BA5-BC0F-98469E6C3B7B}" dt="2023-06-06T16:33:58.468" v="1764" actId="478"/>
          <ac:spMkLst>
            <pc:docMk/>
            <pc:sldMk cId="2543889901" sldId="264"/>
            <ac:spMk id="14" creationId="{0F4C9E9B-7BE4-7F12-7DB1-90B54443C905}"/>
          </ac:spMkLst>
        </pc:spChg>
        <pc:spChg chg="add del mod">
          <ac:chgData name="Mariana Nascimento de Oliveira" userId="45858669d47bb65d" providerId="LiveId" clId="{029A0454-AE8C-4BA5-BC0F-98469E6C3B7B}" dt="2023-06-07T17:01:41.278" v="3294" actId="478"/>
          <ac:spMkLst>
            <pc:docMk/>
            <pc:sldMk cId="2543889901" sldId="264"/>
            <ac:spMk id="15" creationId="{A48C1E63-41C6-F456-6494-065FA78A2EDC}"/>
          </ac:spMkLst>
        </pc:spChg>
        <pc:picChg chg="add del mod">
          <ac:chgData name="Mariana Nascimento de Oliveira" userId="45858669d47bb65d" providerId="LiveId" clId="{029A0454-AE8C-4BA5-BC0F-98469E6C3B7B}" dt="2023-06-07T17:01:14.109" v="3289" actId="478"/>
          <ac:picMkLst>
            <pc:docMk/>
            <pc:sldMk cId="2543889901" sldId="264"/>
            <ac:picMk id="2" creationId="{451F1409-60AF-5649-D385-9390EC270FC2}"/>
          </ac:picMkLst>
        </pc:picChg>
        <pc:picChg chg="add del mod">
          <ac:chgData name="Mariana Nascimento de Oliveira" userId="45858669d47bb65d" providerId="LiveId" clId="{029A0454-AE8C-4BA5-BC0F-98469E6C3B7B}" dt="2023-06-07T17:02:09.547" v="3298" actId="478"/>
          <ac:picMkLst>
            <pc:docMk/>
            <pc:sldMk cId="2543889901" sldId="264"/>
            <ac:picMk id="11" creationId="{21C28134-A8AC-907A-6F0C-72E9F34C3FF9}"/>
          </ac:picMkLst>
        </pc:picChg>
        <pc:picChg chg="add del mod">
          <ac:chgData name="Mariana Nascimento de Oliveira" userId="45858669d47bb65d" providerId="LiveId" clId="{029A0454-AE8C-4BA5-BC0F-98469E6C3B7B}" dt="2023-06-07T17:02:42.417" v="3302" actId="478"/>
          <ac:picMkLst>
            <pc:docMk/>
            <pc:sldMk cId="2543889901" sldId="264"/>
            <ac:picMk id="13" creationId="{B675DAC8-53F5-990B-CC40-59615A7559BF}"/>
          </ac:picMkLst>
        </pc:picChg>
      </pc:sldChg>
      <pc:sldChg chg="addSp delSp modSp add del mod">
        <pc:chgData name="Mariana Nascimento de Oliveira" userId="45858669d47bb65d" providerId="LiveId" clId="{029A0454-AE8C-4BA5-BC0F-98469E6C3B7B}" dt="2023-06-06T16:33:14.480" v="1750" actId="47"/>
        <pc:sldMkLst>
          <pc:docMk/>
          <pc:sldMk cId="3880886322" sldId="265"/>
        </pc:sldMkLst>
        <pc:spChg chg="add del mod">
          <ac:chgData name="Mariana Nascimento de Oliveira" userId="45858669d47bb65d" providerId="LiveId" clId="{029A0454-AE8C-4BA5-BC0F-98469E6C3B7B}" dt="2023-06-06T16:09:37.148" v="453" actId="478"/>
          <ac:spMkLst>
            <pc:docMk/>
            <pc:sldMk cId="3880886322" sldId="265"/>
            <ac:spMk id="3" creationId="{002423B6-DABA-7FC0-FBA0-C2F18B2A7CA8}"/>
          </ac:spMkLst>
        </pc:spChg>
        <pc:spChg chg="add del mod">
          <ac:chgData name="Mariana Nascimento de Oliveira" userId="45858669d47bb65d" providerId="LiveId" clId="{029A0454-AE8C-4BA5-BC0F-98469E6C3B7B}" dt="2023-06-06T16:09:34.708" v="452" actId="1076"/>
          <ac:spMkLst>
            <pc:docMk/>
            <pc:sldMk cId="3880886322" sldId="265"/>
            <ac:spMk id="4" creationId="{F9F638BF-DF50-B555-ED7D-F5B1825E424F}"/>
          </ac:spMkLst>
        </pc:spChg>
        <pc:spChg chg="del">
          <ac:chgData name="Mariana Nascimento de Oliveira" userId="45858669d47bb65d" providerId="LiveId" clId="{029A0454-AE8C-4BA5-BC0F-98469E6C3B7B}" dt="2023-06-06T16:09:28.087" v="447" actId="478"/>
          <ac:spMkLst>
            <pc:docMk/>
            <pc:sldMk cId="3880886322" sldId="265"/>
            <ac:spMk id="6" creationId="{5A3A6FA2-807E-3F62-06E7-D3C078B85750}"/>
          </ac:spMkLst>
        </pc:spChg>
        <pc:spChg chg="add mod">
          <ac:chgData name="Mariana Nascimento de Oliveira" userId="45858669d47bb65d" providerId="LiveId" clId="{029A0454-AE8C-4BA5-BC0F-98469E6C3B7B}" dt="2023-06-06T16:09:28.498" v="448"/>
          <ac:spMkLst>
            <pc:docMk/>
            <pc:sldMk cId="3880886322" sldId="265"/>
            <ac:spMk id="7" creationId="{4DFAD1C8-80F8-8C1D-F056-016B3C6F6558}"/>
          </ac:spMkLst>
        </pc:spChg>
        <pc:spChg chg="add mod">
          <ac:chgData name="Mariana Nascimento de Oliveira" userId="45858669d47bb65d" providerId="LiveId" clId="{029A0454-AE8C-4BA5-BC0F-98469E6C3B7B}" dt="2023-06-06T16:09:28.498" v="448"/>
          <ac:spMkLst>
            <pc:docMk/>
            <pc:sldMk cId="3880886322" sldId="265"/>
            <ac:spMk id="8" creationId="{37A5EC17-2E04-7F63-3707-570213ADAB57}"/>
          </ac:spMkLst>
        </pc:spChg>
        <pc:spChg chg="add mod">
          <ac:chgData name="Mariana Nascimento de Oliveira" userId="45858669d47bb65d" providerId="LiveId" clId="{029A0454-AE8C-4BA5-BC0F-98469E6C3B7B}" dt="2023-06-06T16:09:28.498" v="448"/>
          <ac:spMkLst>
            <pc:docMk/>
            <pc:sldMk cId="3880886322" sldId="265"/>
            <ac:spMk id="9" creationId="{83A10387-D1D8-875D-1163-30F4C8CD3DF9}"/>
          </ac:spMkLst>
        </pc:spChg>
      </pc:sldChg>
      <pc:sldChg chg="modSp add del mod">
        <pc:chgData name="Mariana Nascimento de Oliveira" userId="45858669d47bb65d" providerId="LiveId" clId="{029A0454-AE8C-4BA5-BC0F-98469E6C3B7B}" dt="2023-06-07T16:29:27.852" v="2732" actId="47"/>
        <pc:sldMkLst>
          <pc:docMk/>
          <pc:sldMk cId="904924169" sldId="266"/>
        </pc:sldMkLst>
        <pc:spChg chg="mod">
          <ac:chgData name="Mariana Nascimento de Oliveira" userId="45858669d47bb65d" providerId="LiveId" clId="{029A0454-AE8C-4BA5-BC0F-98469E6C3B7B}" dt="2023-06-07T15:49:33.777" v="2547" actId="20577"/>
          <ac:spMkLst>
            <pc:docMk/>
            <pc:sldMk cId="904924169" sldId="266"/>
            <ac:spMk id="3" creationId="{3ACC503C-8C9F-A471-F001-8D61F660A6AE}"/>
          </ac:spMkLst>
        </pc:spChg>
      </pc:sldChg>
      <pc:sldChg chg="modSp add del mod">
        <pc:chgData name="Mariana Nascimento de Oliveira" userId="45858669d47bb65d" providerId="LiveId" clId="{029A0454-AE8C-4BA5-BC0F-98469E6C3B7B}" dt="2023-06-07T16:29:26.707" v="2731" actId="47"/>
        <pc:sldMkLst>
          <pc:docMk/>
          <pc:sldMk cId="3534843408" sldId="267"/>
        </pc:sldMkLst>
        <pc:spChg chg="mod">
          <ac:chgData name="Mariana Nascimento de Oliveira" userId="45858669d47bb65d" providerId="LiveId" clId="{029A0454-AE8C-4BA5-BC0F-98469E6C3B7B}" dt="2023-06-07T15:49:40.321" v="2549" actId="5793"/>
          <ac:spMkLst>
            <pc:docMk/>
            <pc:sldMk cId="3534843408" sldId="267"/>
            <ac:spMk id="3" creationId="{3ACC503C-8C9F-A471-F001-8D61F660A6AE}"/>
          </ac:spMkLst>
        </pc:spChg>
      </pc:sldChg>
      <pc:sldChg chg="addSp delSp modSp add mod ord modTransition">
        <pc:chgData name="Mariana Nascimento de Oliveira" userId="45858669d47bb65d" providerId="LiveId" clId="{029A0454-AE8C-4BA5-BC0F-98469E6C3B7B}" dt="2023-06-07T17:04:58.180" v="3347"/>
        <pc:sldMkLst>
          <pc:docMk/>
          <pc:sldMk cId="878130843" sldId="268"/>
        </pc:sldMkLst>
        <pc:spChg chg="add del mod">
          <ac:chgData name="Mariana Nascimento de Oliveira" userId="45858669d47bb65d" providerId="LiveId" clId="{029A0454-AE8C-4BA5-BC0F-98469E6C3B7B}" dt="2023-06-06T16:33:34.697" v="1755"/>
          <ac:spMkLst>
            <pc:docMk/>
            <pc:sldMk cId="878130843" sldId="268"/>
            <ac:spMk id="2" creationId="{D3539231-1851-E64C-569D-C815A5BA03DB}"/>
          </ac:spMkLst>
        </pc:spChg>
        <pc:spChg chg="add mod">
          <ac:chgData name="Mariana Nascimento de Oliveira" userId="45858669d47bb65d" providerId="LiveId" clId="{029A0454-AE8C-4BA5-BC0F-98469E6C3B7B}" dt="2023-06-07T17:01:34.635" v="3293"/>
          <ac:spMkLst>
            <pc:docMk/>
            <pc:sldMk cId="878130843" sldId="268"/>
            <ac:spMk id="3" creationId="{B834DF39-6A57-F184-5CCA-834B70BD5578}"/>
          </ac:spMkLst>
        </pc:spChg>
        <pc:spChg chg="add del mod">
          <ac:chgData name="Mariana Nascimento de Oliveira" userId="45858669d47bb65d" providerId="LiveId" clId="{029A0454-AE8C-4BA5-BC0F-98469E6C3B7B}" dt="2023-06-06T17:34:42.155" v="2207" actId="207"/>
          <ac:spMkLst>
            <pc:docMk/>
            <pc:sldMk cId="878130843" sldId="268"/>
            <ac:spMk id="4" creationId="{F9F638BF-DF50-B555-ED7D-F5B1825E424F}"/>
          </ac:spMkLst>
        </pc:spChg>
        <pc:spChg chg="del">
          <ac:chgData name="Mariana Nascimento de Oliveira" userId="45858669d47bb65d" providerId="LiveId" clId="{029A0454-AE8C-4BA5-BC0F-98469E6C3B7B}" dt="2023-06-06T16:33:40.167" v="1757" actId="478"/>
          <ac:spMkLst>
            <pc:docMk/>
            <pc:sldMk cId="878130843" sldId="268"/>
            <ac:spMk id="5" creationId="{C6272D26-B3A8-8248-6F3F-31ADF3924316}"/>
          </ac:spMkLst>
        </pc:spChg>
        <pc:spChg chg="add del mod">
          <ac:chgData name="Mariana Nascimento de Oliveira" userId="45858669d47bb65d" providerId="LiveId" clId="{029A0454-AE8C-4BA5-BC0F-98469E6C3B7B}" dt="2023-06-06T16:33:49.518" v="1760" actId="478"/>
          <ac:spMkLst>
            <pc:docMk/>
            <pc:sldMk cId="878130843" sldId="268"/>
            <ac:spMk id="6" creationId="{F9DD9631-E300-4DD9-D9DF-FE3B46BD3BB9}"/>
          </ac:spMkLst>
        </pc:spChg>
        <pc:spChg chg="mod">
          <ac:chgData name="Mariana Nascimento de Oliveira" userId="45858669d47bb65d" providerId="LiveId" clId="{029A0454-AE8C-4BA5-BC0F-98469E6C3B7B}" dt="2023-06-06T16:32:49.811" v="1746" actId="1076"/>
          <ac:spMkLst>
            <pc:docMk/>
            <pc:sldMk cId="878130843" sldId="268"/>
            <ac:spMk id="7" creationId="{9AD7B19E-7240-FBC8-6A62-CE5E10B394F1}"/>
          </ac:spMkLst>
        </pc:spChg>
        <pc:spChg chg="mod">
          <ac:chgData name="Mariana Nascimento de Oliveira" userId="45858669d47bb65d" providerId="LiveId" clId="{029A0454-AE8C-4BA5-BC0F-98469E6C3B7B}" dt="2023-06-07T17:03:21.085" v="3332" actId="20577"/>
          <ac:spMkLst>
            <pc:docMk/>
            <pc:sldMk cId="878130843" sldId="268"/>
            <ac:spMk id="8" creationId="{2742D865-01DA-AC64-6889-C9FC9A71DB3D}"/>
          </ac:spMkLst>
        </pc:spChg>
        <pc:spChg chg="mod">
          <ac:chgData name="Mariana Nascimento de Oliveira" userId="45858669d47bb65d" providerId="LiveId" clId="{029A0454-AE8C-4BA5-BC0F-98469E6C3B7B}" dt="2023-06-06T17:59:33.170" v="2475" actId="20577"/>
          <ac:spMkLst>
            <pc:docMk/>
            <pc:sldMk cId="878130843" sldId="268"/>
            <ac:spMk id="9" creationId="{4279D01A-3E3A-D304-9235-3B6ED01D33F3}"/>
          </ac:spMkLst>
        </pc:spChg>
        <pc:spChg chg="mod">
          <ac:chgData name="Mariana Nascimento de Oliveira" userId="45858669d47bb65d" providerId="LiveId" clId="{029A0454-AE8C-4BA5-BC0F-98469E6C3B7B}" dt="2023-06-07T17:04:58.180" v="3347"/>
          <ac:spMkLst>
            <pc:docMk/>
            <pc:sldMk cId="878130843" sldId="268"/>
            <ac:spMk id="10" creationId="{AB280CF1-1C42-717A-6C03-75075D6BA508}"/>
          </ac:spMkLst>
        </pc:spChg>
        <pc:spChg chg="add del mod">
          <ac:chgData name="Mariana Nascimento de Oliveira" userId="45858669d47bb65d" providerId="LiveId" clId="{029A0454-AE8C-4BA5-BC0F-98469E6C3B7B}" dt="2023-06-07T17:01:34.178" v="3292" actId="478"/>
          <ac:spMkLst>
            <pc:docMk/>
            <pc:sldMk cId="878130843" sldId="268"/>
            <ac:spMk id="11" creationId="{65DFFC18-62A8-6922-ECF5-86627921A73F}"/>
          </ac:spMkLst>
        </pc:spChg>
        <pc:picChg chg="add del mod">
          <ac:chgData name="Mariana Nascimento de Oliveira" userId="45858669d47bb65d" providerId="LiveId" clId="{029A0454-AE8C-4BA5-BC0F-98469E6C3B7B}" dt="2023-06-07T17:01:11.080" v="3288" actId="478"/>
          <ac:picMkLst>
            <pc:docMk/>
            <pc:sldMk cId="878130843" sldId="268"/>
            <ac:picMk id="2" creationId="{55EEE49B-F5D8-BF76-5BB3-80277BFD46A4}"/>
          </ac:picMkLst>
        </pc:picChg>
        <pc:picChg chg="add del mod">
          <ac:chgData name="Mariana Nascimento de Oliveira" userId="45858669d47bb65d" providerId="LiveId" clId="{029A0454-AE8C-4BA5-BC0F-98469E6C3B7B}" dt="2023-06-07T17:02:38.883" v="3301" actId="478"/>
          <ac:picMkLst>
            <pc:docMk/>
            <pc:sldMk cId="878130843" sldId="268"/>
            <ac:picMk id="5" creationId="{4FA1BB6A-1DFE-EBE8-E49B-0ABA3994EA82}"/>
          </ac:picMkLst>
        </pc:picChg>
      </pc:sldChg>
      <pc:sldChg chg="addSp delSp modSp add mod modTransition">
        <pc:chgData name="Mariana Nascimento de Oliveira" userId="45858669d47bb65d" providerId="LiveId" clId="{029A0454-AE8C-4BA5-BC0F-98469E6C3B7B}" dt="2023-06-07T17:07:03.011" v="3350" actId="207"/>
        <pc:sldMkLst>
          <pc:docMk/>
          <pc:sldMk cId="3005745185" sldId="269"/>
        </pc:sldMkLst>
        <pc:spChg chg="mod">
          <ac:chgData name="Mariana Nascimento de Oliveira" userId="45858669d47bb65d" providerId="LiveId" clId="{029A0454-AE8C-4BA5-BC0F-98469E6C3B7B}" dt="2023-06-06T17:34:12.500" v="2204" actId="207"/>
          <ac:spMkLst>
            <pc:docMk/>
            <pc:sldMk cId="3005745185" sldId="269"/>
            <ac:spMk id="4" creationId="{F9F638BF-DF50-B555-ED7D-F5B1825E424F}"/>
          </ac:spMkLst>
        </pc:spChg>
        <pc:spChg chg="mod">
          <ac:chgData name="Mariana Nascimento de Oliveira" userId="45858669d47bb65d" providerId="LiveId" clId="{029A0454-AE8C-4BA5-BC0F-98469E6C3B7B}" dt="2023-06-06T17:34:03.950" v="2203" actId="207"/>
          <ac:spMkLst>
            <pc:docMk/>
            <pc:sldMk cId="3005745185" sldId="269"/>
            <ac:spMk id="5" creationId="{C6272D26-B3A8-8248-6F3F-31ADF3924316}"/>
          </ac:spMkLst>
        </pc:spChg>
        <pc:spChg chg="add mod">
          <ac:chgData name="Mariana Nascimento de Oliveira" userId="45858669d47bb65d" providerId="LiveId" clId="{029A0454-AE8C-4BA5-BC0F-98469E6C3B7B}" dt="2023-06-07T17:07:03.011" v="3350" actId="207"/>
          <ac:spMkLst>
            <pc:docMk/>
            <pc:sldMk cId="3005745185" sldId="269"/>
            <ac:spMk id="6" creationId="{E270128D-0243-E6B7-AE61-032CA40BA77B}"/>
          </ac:spMkLst>
        </pc:spChg>
        <pc:spChg chg="mod">
          <ac:chgData name="Mariana Nascimento de Oliveira" userId="45858669d47bb65d" providerId="LiveId" clId="{029A0454-AE8C-4BA5-BC0F-98469E6C3B7B}" dt="2023-06-06T16:29:49.725" v="1741" actId="207"/>
          <ac:spMkLst>
            <pc:docMk/>
            <pc:sldMk cId="3005745185" sldId="269"/>
            <ac:spMk id="7" creationId="{9AD7B19E-7240-FBC8-6A62-CE5E10B394F1}"/>
          </ac:spMkLst>
        </pc:spChg>
        <pc:spChg chg="mod">
          <ac:chgData name="Mariana Nascimento de Oliveira" userId="45858669d47bb65d" providerId="LiveId" clId="{029A0454-AE8C-4BA5-BC0F-98469E6C3B7B}" dt="2023-06-06T17:59:00.439" v="2414" actId="20577"/>
          <ac:spMkLst>
            <pc:docMk/>
            <pc:sldMk cId="3005745185" sldId="269"/>
            <ac:spMk id="8" creationId="{2742D865-01DA-AC64-6889-C9FC9A71DB3D}"/>
          </ac:spMkLst>
        </pc:spChg>
        <pc:spChg chg="del mod">
          <ac:chgData name="Mariana Nascimento de Oliveira" userId="45858669d47bb65d" providerId="LiveId" clId="{029A0454-AE8C-4BA5-BC0F-98469E6C3B7B}" dt="2023-06-07T17:06:54.879" v="3348" actId="478"/>
          <ac:spMkLst>
            <pc:docMk/>
            <pc:sldMk cId="3005745185" sldId="269"/>
            <ac:spMk id="9" creationId="{4279D01A-3E3A-D304-9235-3B6ED01D33F3}"/>
          </ac:spMkLst>
        </pc:spChg>
        <pc:spChg chg="mod">
          <ac:chgData name="Mariana Nascimento de Oliveira" userId="45858669d47bb65d" providerId="LiveId" clId="{029A0454-AE8C-4BA5-BC0F-98469E6C3B7B}" dt="2023-06-06T17:34:29.760" v="2206" actId="207"/>
          <ac:spMkLst>
            <pc:docMk/>
            <pc:sldMk cId="3005745185" sldId="269"/>
            <ac:spMk id="10" creationId="{AB280CF1-1C42-717A-6C03-75075D6BA508}"/>
          </ac:spMkLst>
        </pc:spChg>
        <pc:picChg chg="add del mod">
          <ac:chgData name="Mariana Nascimento de Oliveira" userId="45858669d47bb65d" providerId="LiveId" clId="{029A0454-AE8C-4BA5-BC0F-98469E6C3B7B}" dt="2023-06-07T17:02:36.135" v="3300" actId="478"/>
          <ac:picMkLst>
            <pc:docMk/>
            <pc:sldMk cId="3005745185" sldId="269"/>
            <ac:picMk id="3" creationId="{3F372D99-6203-7303-F8F9-419E2D1990F1}"/>
          </ac:picMkLst>
        </pc:picChg>
      </pc:sldChg>
      <pc:sldChg chg="addSp delSp modSp new mod setBg modAnim">
        <pc:chgData name="Mariana Nascimento de Oliveira" userId="45858669d47bb65d" providerId="LiveId" clId="{029A0454-AE8C-4BA5-BC0F-98469E6C3B7B}" dt="2023-06-07T15:50:34.140" v="2553" actId="207"/>
        <pc:sldMkLst>
          <pc:docMk/>
          <pc:sldMk cId="2884284145" sldId="270"/>
        </pc:sldMkLst>
        <pc:spChg chg="del mod">
          <ac:chgData name="Mariana Nascimento de Oliveira" userId="45858669d47bb65d" providerId="LiveId" clId="{029A0454-AE8C-4BA5-BC0F-98469E6C3B7B}" dt="2023-06-06T17:28:22.941" v="2161" actId="478"/>
          <ac:spMkLst>
            <pc:docMk/>
            <pc:sldMk cId="2884284145" sldId="270"/>
            <ac:spMk id="2" creationId="{441222FA-9C53-1667-917B-B662B842DE34}"/>
          </ac:spMkLst>
        </pc:spChg>
        <pc:spChg chg="del">
          <ac:chgData name="Mariana Nascimento de Oliveira" userId="45858669d47bb65d" providerId="LiveId" clId="{029A0454-AE8C-4BA5-BC0F-98469E6C3B7B}" dt="2023-06-06T17:29:29.745" v="2173" actId="478"/>
          <ac:spMkLst>
            <pc:docMk/>
            <pc:sldMk cId="2884284145" sldId="270"/>
            <ac:spMk id="3" creationId="{A7667FF5-8029-3D61-EC25-BE0FC2281612}"/>
          </ac:spMkLst>
        </pc:spChg>
        <pc:spChg chg="add del mod">
          <ac:chgData name="Mariana Nascimento de Oliveira" userId="45858669d47bb65d" providerId="LiveId" clId="{029A0454-AE8C-4BA5-BC0F-98469E6C3B7B}" dt="2023-06-06T17:28:24.430" v="2162" actId="478"/>
          <ac:spMkLst>
            <pc:docMk/>
            <pc:sldMk cId="2884284145" sldId="270"/>
            <ac:spMk id="5" creationId="{9AA91B28-6DA3-B069-1536-D9360FACECBE}"/>
          </ac:spMkLst>
        </pc:spChg>
        <pc:spChg chg="add del mod">
          <ac:chgData name="Mariana Nascimento de Oliveira" userId="45858669d47bb65d" providerId="LiveId" clId="{029A0454-AE8C-4BA5-BC0F-98469E6C3B7B}" dt="2023-06-06T17:37:00.855" v="2222" actId="21"/>
          <ac:spMkLst>
            <pc:docMk/>
            <pc:sldMk cId="2884284145" sldId="270"/>
            <ac:spMk id="6" creationId="{E6F95E0B-3CC2-01C7-4156-64E00BDBCD6E}"/>
          </ac:spMkLst>
        </pc:spChg>
        <pc:spChg chg="add del mod">
          <ac:chgData name="Mariana Nascimento de Oliveira" userId="45858669d47bb65d" providerId="LiveId" clId="{029A0454-AE8C-4BA5-BC0F-98469E6C3B7B}" dt="2023-06-06T17:37:02.867" v="2223" actId="478"/>
          <ac:spMkLst>
            <pc:docMk/>
            <pc:sldMk cId="2884284145" sldId="270"/>
            <ac:spMk id="9" creationId="{20FA56DD-16BA-67F8-E3EE-5D719E49DD42}"/>
          </ac:spMkLst>
        </pc:spChg>
        <pc:spChg chg="add del mod">
          <ac:chgData name="Mariana Nascimento de Oliveira" userId="45858669d47bb65d" providerId="LiveId" clId="{029A0454-AE8C-4BA5-BC0F-98469E6C3B7B}" dt="2023-06-06T17:57:45.589" v="2373" actId="1076"/>
          <ac:spMkLst>
            <pc:docMk/>
            <pc:sldMk cId="2884284145" sldId="270"/>
            <ac:spMk id="10" creationId="{21FEE64F-35AC-CE81-7D82-2E19A54ED213}"/>
          </ac:spMkLst>
        </pc:spChg>
        <pc:spChg chg="add del mod ord">
          <ac:chgData name="Mariana Nascimento de Oliveira" userId="45858669d47bb65d" providerId="LiveId" clId="{029A0454-AE8C-4BA5-BC0F-98469E6C3B7B}" dt="2023-06-06T17:57:37.380" v="2371" actId="207"/>
          <ac:spMkLst>
            <pc:docMk/>
            <pc:sldMk cId="2884284145" sldId="270"/>
            <ac:spMk id="11" creationId="{2B21B324-8EEA-57CF-15C3-6744CB50F411}"/>
          </ac:spMkLst>
        </pc:spChg>
        <pc:spChg chg="mod">
          <ac:chgData name="Mariana Nascimento de Oliveira" userId="45858669d47bb65d" providerId="LiveId" clId="{029A0454-AE8C-4BA5-BC0F-98469E6C3B7B}" dt="2023-06-06T17:43:32.828" v="2278"/>
          <ac:spMkLst>
            <pc:docMk/>
            <pc:sldMk cId="2884284145" sldId="270"/>
            <ac:spMk id="12" creationId="{56FC2F7A-6A2D-9E02-A595-8BAC27F4D58F}"/>
          </ac:spMkLst>
        </pc:spChg>
        <pc:spChg chg="mod">
          <ac:chgData name="Mariana Nascimento de Oliveira" userId="45858669d47bb65d" providerId="LiveId" clId="{029A0454-AE8C-4BA5-BC0F-98469E6C3B7B}" dt="2023-06-06T17:43:39.430" v="2280"/>
          <ac:spMkLst>
            <pc:docMk/>
            <pc:sldMk cId="2884284145" sldId="270"/>
            <ac:spMk id="13" creationId="{3EDF7C19-A839-7DD2-02E8-0DD905204A46}"/>
          </ac:spMkLst>
        </pc:spChg>
        <pc:spChg chg="mod">
          <ac:chgData name="Mariana Nascimento de Oliveira" userId="45858669d47bb65d" providerId="LiveId" clId="{029A0454-AE8C-4BA5-BC0F-98469E6C3B7B}" dt="2023-06-06T17:44:58.316" v="2290"/>
          <ac:spMkLst>
            <pc:docMk/>
            <pc:sldMk cId="2884284145" sldId="270"/>
            <ac:spMk id="14" creationId="{A0940B37-FCCD-BC60-BCBF-C7FA41297B07}"/>
          </ac:spMkLst>
        </pc:spChg>
        <pc:spChg chg="mod">
          <ac:chgData name="Mariana Nascimento de Oliveira" userId="45858669d47bb65d" providerId="LiveId" clId="{029A0454-AE8C-4BA5-BC0F-98469E6C3B7B}" dt="2023-06-06T17:45:10.074" v="2292"/>
          <ac:spMkLst>
            <pc:docMk/>
            <pc:sldMk cId="2884284145" sldId="270"/>
            <ac:spMk id="15" creationId="{BA827AF7-0C1F-BEA7-02E0-AA1F6A8E63CF}"/>
          </ac:spMkLst>
        </pc:spChg>
        <pc:spChg chg="mod">
          <ac:chgData name="Mariana Nascimento de Oliveira" userId="45858669d47bb65d" providerId="LiveId" clId="{029A0454-AE8C-4BA5-BC0F-98469E6C3B7B}" dt="2023-06-06T17:46:08.998" v="2297"/>
          <ac:spMkLst>
            <pc:docMk/>
            <pc:sldMk cId="2884284145" sldId="270"/>
            <ac:spMk id="16" creationId="{77439AC7-23A5-00E6-BFBE-1EA93EFC318C}"/>
          </ac:spMkLst>
        </pc:spChg>
        <pc:spChg chg="mod">
          <ac:chgData name="Mariana Nascimento de Oliveira" userId="45858669d47bb65d" providerId="LiveId" clId="{029A0454-AE8C-4BA5-BC0F-98469E6C3B7B}" dt="2023-06-06T17:46:27.485" v="2299"/>
          <ac:spMkLst>
            <pc:docMk/>
            <pc:sldMk cId="2884284145" sldId="270"/>
            <ac:spMk id="17" creationId="{44832E94-2333-FD79-DCF5-0AB1DBA58DB2}"/>
          </ac:spMkLst>
        </pc:spChg>
        <pc:spChg chg="mod">
          <ac:chgData name="Mariana Nascimento de Oliveira" userId="45858669d47bb65d" providerId="LiveId" clId="{029A0454-AE8C-4BA5-BC0F-98469E6C3B7B}" dt="2023-06-06T17:47:48.501" v="2320"/>
          <ac:spMkLst>
            <pc:docMk/>
            <pc:sldMk cId="2884284145" sldId="270"/>
            <ac:spMk id="18" creationId="{09669EBC-9A36-AFA2-7819-DE97B2ED9145}"/>
          </ac:spMkLst>
        </pc:spChg>
        <pc:spChg chg="mod">
          <ac:chgData name="Mariana Nascimento de Oliveira" userId="45858669d47bb65d" providerId="LiveId" clId="{029A0454-AE8C-4BA5-BC0F-98469E6C3B7B}" dt="2023-06-06T17:54:27.403" v="2342"/>
          <ac:spMkLst>
            <pc:docMk/>
            <pc:sldMk cId="2884284145" sldId="270"/>
            <ac:spMk id="19" creationId="{9956DCE1-7118-C5E0-21BD-27706D83C536}"/>
          </ac:spMkLst>
        </pc:spChg>
        <pc:spChg chg="mod">
          <ac:chgData name="Mariana Nascimento de Oliveira" userId="45858669d47bb65d" providerId="LiveId" clId="{029A0454-AE8C-4BA5-BC0F-98469E6C3B7B}" dt="2023-06-06T17:55:11.320" v="2345"/>
          <ac:spMkLst>
            <pc:docMk/>
            <pc:sldMk cId="2884284145" sldId="270"/>
            <ac:spMk id="20" creationId="{8CE9D415-E841-80C9-B004-94E1B5671D22}"/>
          </ac:spMkLst>
        </pc:spChg>
        <pc:spChg chg="add mod ord">
          <ac:chgData name="Mariana Nascimento de Oliveira" userId="45858669d47bb65d" providerId="LiveId" clId="{029A0454-AE8C-4BA5-BC0F-98469E6C3B7B}" dt="2023-06-07T15:50:34.140" v="2553" actId="207"/>
          <ac:spMkLst>
            <pc:docMk/>
            <pc:sldMk cId="2884284145" sldId="270"/>
            <ac:spMk id="21" creationId="{9FDF9B14-6A1A-7400-D708-D46E170DC8E1}"/>
          </ac:spMkLst>
        </pc:spChg>
        <pc:picChg chg="add mod">
          <ac:chgData name="Mariana Nascimento de Oliveira" userId="45858669d47bb65d" providerId="LiveId" clId="{029A0454-AE8C-4BA5-BC0F-98469E6C3B7B}" dt="2023-06-06T17:52:39.530" v="2340" actId="1076"/>
          <ac:picMkLst>
            <pc:docMk/>
            <pc:sldMk cId="2884284145" sldId="270"/>
            <ac:picMk id="7" creationId="{F9142731-242D-1772-B0AE-0D600ED61E31}"/>
          </ac:picMkLst>
        </pc:picChg>
      </pc:sldChg>
      <pc:sldChg chg="add del">
        <pc:chgData name="Mariana Nascimento de Oliveira" userId="45858669d47bb65d" providerId="LiveId" clId="{029A0454-AE8C-4BA5-BC0F-98469E6C3B7B}" dt="2023-06-07T16:09:36.011" v="2595" actId="47"/>
        <pc:sldMkLst>
          <pc:docMk/>
          <pc:sldMk cId="1746113436" sldId="271"/>
        </pc:sldMkLst>
      </pc:sldChg>
      <pc:sldChg chg="add del">
        <pc:chgData name="Mariana Nascimento de Oliveira" userId="45858669d47bb65d" providerId="LiveId" clId="{029A0454-AE8C-4BA5-BC0F-98469E6C3B7B}" dt="2023-06-07T16:09:37.219" v="2596" actId="47"/>
        <pc:sldMkLst>
          <pc:docMk/>
          <pc:sldMk cId="1410388707" sldId="272"/>
        </pc:sldMkLst>
      </pc:sldChg>
      <pc:sldChg chg="addSp modSp add mod ord modTransition">
        <pc:chgData name="Mariana Nascimento de Oliveira" userId="45858669d47bb65d" providerId="LiveId" clId="{029A0454-AE8C-4BA5-BC0F-98469E6C3B7B}" dt="2023-06-07T16:34:31.467" v="2782" actId="1076"/>
        <pc:sldMkLst>
          <pc:docMk/>
          <pc:sldMk cId="3131400893" sldId="273"/>
        </pc:sldMkLst>
        <pc:spChg chg="mod">
          <ac:chgData name="Mariana Nascimento de Oliveira" userId="45858669d47bb65d" providerId="LiveId" clId="{029A0454-AE8C-4BA5-BC0F-98469E6C3B7B}" dt="2023-06-07T16:22:56.195" v="2692" actId="14100"/>
          <ac:spMkLst>
            <pc:docMk/>
            <pc:sldMk cId="3131400893" sldId="273"/>
            <ac:spMk id="5" creationId="{EBEC99A5-612D-8006-9CCD-03182BD441D1}"/>
          </ac:spMkLst>
        </pc:spChg>
        <pc:spChg chg="mod">
          <ac:chgData name="Mariana Nascimento de Oliveira" userId="45858669d47bb65d" providerId="LiveId" clId="{029A0454-AE8C-4BA5-BC0F-98469E6C3B7B}" dt="2023-06-07T16:18:36.877" v="2653" actId="164"/>
          <ac:spMkLst>
            <pc:docMk/>
            <pc:sldMk cId="3131400893" sldId="273"/>
            <ac:spMk id="6" creationId="{D80A93E3-A105-E2B3-5E87-FF9B67D5D88F}"/>
          </ac:spMkLst>
        </pc:spChg>
        <pc:spChg chg="mod">
          <ac:chgData name="Mariana Nascimento de Oliveira" userId="45858669d47bb65d" providerId="LiveId" clId="{029A0454-AE8C-4BA5-BC0F-98469E6C3B7B}" dt="2023-06-07T16:23:01.302" v="2693" actId="14100"/>
          <ac:spMkLst>
            <pc:docMk/>
            <pc:sldMk cId="3131400893" sldId="273"/>
            <ac:spMk id="7" creationId="{08616A9D-760F-A912-1C50-39D30DDD8183}"/>
          </ac:spMkLst>
        </pc:spChg>
        <pc:spChg chg="mod">
          <ac:chgData name="Mariana Nascimento de Oliveira" userId="45858669d47bb65d" providerId="LiveId" clId="{029A0454-AE8C-4BA5-BC0F-98469E6C3B7B}" dt="2023-06-07T16:18:27.944" v="2652" actId="164"/>
          <ac:spMkLst>
            <pc:docMk/>
            <pc:sldMk cId="3131400893" sldId="273"/>
            <ac:spMk id="8" creationId="{1F40C33E-5BB0-E03B-15F7-E2946D76EC6F}"/>
          </ac:spMkLst>
        </pc:spChg>
        <pc:spChg chg="mod">
          <ac:chgData name="Mariana Nascimento de Oliveira" userId="45858669d47bb65d" providerId="LiveId" clId="{029A0454-AE8C-4BA5-BC0F-98469E6C3B7B}" dt="2023-06-07T16:23:06.113" v="2694" actId="14100"/>
          <ac:spMkLst>
            <pc:docMk/>
            <pc:sldMk cId="3131400893" sldId="273"/>
            <ac:spMk id="9" creationId="{FEB131AC-2411-008A-0597-602F1D1171F8}"/>
          </ac:spMkLst>
        </pc:spChg>
        <pc:spChg chg="mod">
          <ac:chgData name="Mariana Nascimento de Oliveira" userId="45858669d47bb65d" providerId="LiveId" clId="{029A0454-AE8C-4BA5-BC0F-98469E6C3B7B}" dt="2023-06-07T16:18:22.946" v="2651" actId="164"/>
          <ac:spMkLst>
            <pc:docMk/>
            <pc:sldMk cId="3131400893" sldId="273"/>
            <ac:spMk id="10" creationId="{DC9B5013-A9B0-9DBE-0D4C-1A4F211E0EA3}"/>
          </ac:spMkLst>
        </pc:spChg>
        <pc:spChg chg="add mod">
          <ac:chgData name="Mariana Nascimento de Oliveira" userId="45858669d47bb65d" providerId="LiveId" clId="{029A0454-AE8C-4BA5-BC0F-98469E6C3B7B}" dt="2023-06-07T16:34:31.467" v="2782" actId="1076"/>
          <ac:spMkLst>
            <pc:docMk/>
            <pc:sldMk cId="3131400893" sldId="273"/>
            <ac:spMk id="16" creationId="{75AFD8D3-2757-6C74-9968-737D1BAD9563}"/>
          </ac:spMkLst>
        </pc:spChg>
        <pc:grpChg chg="add mod">
          <ac:chgData name="Mariana Nascimento de Oliveira" userId="45858669d47bb65d" providerId="LiveId" clId="{029A0454-AE8C-4BA5-BC0F-98469E6C3B7B}" dt="2023-06-07T16:18:56.856" v="2656" actId="14861"/>
          <ac:grpSpMkLst>
            <pc:docMk/>
            <pc:sldMk cId="3131400893" sldId="273"/>
            <ac:grpSpMk id="2" creationId="{016E48B5-59B5-1258-BE41-146025A8A2AD}"/>
          </ac:grpSpMkLst>
        </pc:grpChg>
        <pc:grpChg chg="add mod">
          <ac:chgData name="Mariana Nascimento de Oliveira" userId="45858669d47bb65d" providerId="LiveId" clId="{029A0454-AE8C-4BA5-BC0F-98469E6C3B7B}" dt="2023-06-07T16:18:51.626" v="2655" actId="14861"/>
          <ac:grpSpMkLst>
            <pc:docMk/>
            <pc:sldMk cId="3131400893" sldId="273"/>
            <ac:grpSpMk id="3" creationId="{D2BD4017-47D0-1D0B-04F0-2EB55529FE99}"/>
          </ac:grpSpMkLst>
        </pc:grpChg>
        <pc:grpChg chg="add mod">
          <ac:chgData name="Mariana Nascimento de Oliveira" userId="45858669d47bb65d" providerId="LiveId" clId="{029A0454-AE8C-4BA5-BC0F-98469E6C3B7B}" dt="2023-06-07T16:22:51.849" v="2691" actId="14100"/>
          <ac:grpSpMkLst>
            <pc:docMk/>
            <pc:sldMk cId="3131400893" sldId="273"/>
            <ac:grpSpMk id="4" creationId="{E70441AE-6837-B3BE-30DB-1BA33174737B}"/>
          </ac:grpSpMkLst>
        </pc:grpChg>
        <pc:picChg chg="add mod">
          <ac:chgData name="Mariana Nascimento de Oliveira" userId="45858669d47bb65d" providerId="LiveId" clId="{029A0454-AE8C-4BA5-BC0F-98469E6C3B7B}" dt="2023-06-07T16:25:57.529" v="2707" actId="1076"/>
          <ac:picMkLst>
            <pc:docMk/>
            <pc:sldMk cId="3131400893" sldId="273"/>
            <ac:picMk id="12" creationId="{83B6B109-8C79-6A38-6237-BB159D1B2B53}"/>
          </ac:picMkLst>
        </pc:picChg>
        <pc:picChg chg="add mod">
          <ac:chgData name="Mariana Nascimento de Oliveira" userId="45858669d47bb65d" providerId="LiveId" clId="{029A0454-AE8C-4BA5-BC0F-98469E6C3B7B}" dt="2023-06-07T16:28:06.098" v="2721"/>
          <ac:picMkLst>
            <pc:docMk/>
            <pc:sldMk cId="3131400893" sldId="273"/>
            <ac:picMk id="13" creationId="{F281BE71-7090-CED6-C7DB-7E53D851D42E}"/>
          </ac:picMkLst>
        </pc:picChg>
        <pc:picChg chg="add mod">
          <ac:chgData name="Mariana Nascimento de Oliveira" userId="45858669d47bb65d" providerId="LiveId" clId="{029A0454-AE8C-4BA5-BC0F-98469E6C3B7B}" dt="2023-06-07T16:28:54.260" v="2726" actId="1076"/>
          <ac:picMkLst>
            <pc:docMk/>
            <pc:sldMk cId="3131400893" sldId="273"/>
            <ac:picMk id="15" creationId="{6AACC122-556F-2C51-2BF8-661F9E3AF710}"/>
          </ac:picMkLst>
        </pc:picChg>
      </pc:sldChg>
      <pc:sldChg chg="add del">
        <pc:chgData name="Mariana Nascimento de Oliveira" userId="45858669d47bb65d" providerId="LiveId" clId="{029A0454-AE8C-4BA5-BC0F-98469E6C3B7B}" dt="2023-06-07T16:10:12.207" v="2601" actId="47"/>
        <pc:sldMkLst>
          <pc:docMk/>
          <pc:sldMk cId="213804834" sldId="274"/>
        </pc:sldMkLst>
      </pc:sldChg>
      <pc:sldChg chg="addSp delSp modSp add mod">
        <pc:chgData name="Mariana Nascimento de Oliveira" userId="45858669d47bb65d" providerId="LiveId" clId="{029A0454-AE8C-4BA5-BC0F-98469E6C3B7B}" dt="2023-06-07T16:57:34.680" v="3273" actId="1076"/>
        <pc:sldMkLst>
          <pc:docMk/>
          <pc:sldMk cId="1135812186" sldId="274"/>
        </pc:sldMkLst>
        <pc:spChg chg="add del mod">
          <ac:chgData name="Mariana Nascimento de Oliveira" userId="45858669d47bb65d" providerId="LiveId" clId="{029A0454-AE8C-4BA5-BC0F-98469E6C3B7B}" dt="2023-06-07T16:33:54.626" v="2759"/>
          <ac:spMkLst>
            <pc:docMk/>
            <pc:sldMk cId="1135812186" sldId="274"/>
            <ac:spMk id="14" creationId="{73ADB122-24A7-CBB7-B33D-FFAA723A2027}"/>
          </ac:spMkLst>
        </pc:spChg>
        <pc:spChg chg="add del mod">
          <ac:chgData name="Mariana Nascimento de Oliveira" userId="45858669d47bb65d" providerId="LiveId" clId="{029A0454-AE8C-4BA5-BC0F-98469E6C3B7B}" dt="2023-06-07T16:34:42.600" v="2786"/>
          <ac:spMkLst>
            <pc:docMk/>
            <pc:sldMk cId="1135812186" sldId="274"/>
            <ac:spMk id="15" creationId="{D8402026-F2E7-C606-D023-20E81CD1B6EF}"/>
          </ac:spMkLst>
        </pc:spChg>
        <pc:spChg chg="add del mod">
          <ac:chgData name="Mariana Nascimento de Oliveira" userId="45858669d47bb65d" providerId="LiveId" clId="{029A0454-AE8C-4BA5-BC0F-98469E6C3B7B}" dt="2023-06-07T16:55:01.376" v="3193" actId="478"/>
          <ac:spMkLst>
            <pc:docMk/>
            <pc:sldMk cId="1135812186" sldId="274"/>
            <ac:spMk id="16" creationId="{70097996-4DB2-5B19-6EF1-92D6CF35FDB5}"/>
          </ac:spMkLst>
        </pc:spChg>
        <pc:spChg chg="add del mod">
          <ac:chgData name="Mariana Nascimento de Oliveira" userId="45858669d47bb65d" providerId="LiveId" clId="{029A0454-AE8C-4BA5-BC0F-98469E6C3B7B}" dt="2023-06-07T16:34:56.530" v="2791"/>
          <ac:spMkLst>
            <pc:docMk/>
            <pc:sldMk cId="1135812186" sldId="274"/>
            <ac:spMk id="17" creationId="{F541F022-14ED-3D77-12DC-5A9247EEDE3F}"/>
          </ac:spMkLst>
        </pc:spChg>
        <pc:spChg chg="add mod">
          <ac:chgData name="Mariana Nascimento de Oliveira" userId="45858669d47bb65d" providerId="LiveId" clId="{029A0454-AE8C-4BA5-BC0F-98469E6C3B7B}" dt="2023-06-07T16:43:03.781" v="3188" actId="1076"/>
          <ac:spMkLst>
            <pc:docMk/>
            <pc:sldMk cId="1135812186" sldId="274"/>
            <ac:spMk id="18" creationId="{C728C16F-9C6D-A0B6-317D-912C7C5ABB2F}"/>
          </ac:spMkLst>
        </pc:spChg>
        <pc:spChg chg="add mod">
          <ac:chgData name="Mariana Nascimento de Oliveira" userId="45858669d47bb65d" providerId="LiveId" clId="{029A0454-AE8C-4BA5-BC0F-98469E6C3B7B}" dt="2023-06-07T16:43:03.781" v="3188" actId="1076"/>
          <ac:spMkLst>
            <pc:docMk/>
            <pc:sldMk cId="1135812186" sldId="274"/>
            <ac:spMk id="19" creationId="{A04F436B-21EE-72EA-BBDD-865BEE11DE28}"/>
          </ac:spMkLst>
        </pc:spChg>
        <pc:spChg chg="add del mod">
          <ac:chgData name="Mariana Nascimento de Oliveira" userId="45858669d47bb65d" providerId="LiveId" clId="{029A0454-AE8C-4BA5-BC0F-98469E6C3B7B}" dt="2023-06-07T16:57:11.283" v="3269" actId="478"/>
          <ac:spMkLst>
            <pc:docMk/>
            <pc:sldMk cId="1135812186" sldId="274"/>
            <ac:spMk id="21" creationId="{EC2E4985-4941-BCFD-7F2B-08012D4E03E1}"/>
          </ac:spMkLst>
        </pc:spChg>
        <pc:spChg chg="add del mod">
          <ac:chgData name="Mariana Nascimento de Oliveira" userId="45858669d47bb65d" providerId="LiveId" clId="{029A0454-AE8C-4BA5-BC0F-98469E6C3B7B}" dt="2023-06-07T16:56:48.944" v="3267"/>
          <ac:spMkLst>
            <pc:docMk/>
            <pc:sldMk cId="1135812186" sldId="274"/>
            <ac:spMk id="22" creationId="{D0916699-474A-FE6B-927A-1E670A135C7E}"/>
          </ac:spMkLst>
        </pc:spChg>
        <pc:spChg chg="add del mod">
          <ac:chgData name="Mariana Nascimento de Oliveira" userId="45858669d47bb65d" providerId="LiveId" clId="{029A0454-AE8C-4BA5-BC0F-98469E6C3B7B}" dt="2023-06-07T16:56:46.887" v="3258"/>
          <ac:spMkLst>
            <pc:docMk/>
            <pc:sldMk cId="1135812186" sldId="274"/>
            <ac:spMk id="23" creationId="{5523F380-3BE6-9716-004C-B5DC0D5A2BE7}"/>
          </ac:spMkLst>
        </pc:spChg>
        <pc:spChg chg="add mod">
          <ac:chgData name="Mariana Nascimento de Oliveira" userId="45858669d47bb65d" providerId="LiveId" clId="{029A0454-AE8C-4BA5-BC0F-98469E6C3B7B}" dt="2023-06-07T16:57:34.680" v="3273" actId="1076"/>
          <ac:spMkLst>
            <pc:docMk/>
            <pc:sldMk cId="1135812186" sldId="274"/>
            <ac:spMk id="24" creationId="{FF4B0D73-D835-664F-4E06-F11BDC9D1EAF}"/>
          </ac:spMkLst>
        </pc:spChg>
        <pc:grpChg chg="mod">
          <ac:chgData name="Mariana Nascimento de Oliveira" userId="45858669d47bb65d" providerId="LiveId" clId="{029A0454-AE8C-4BA5-BC0F-98469E6C3B7B}" dt="2023-06-07T16:23:17.906" v="2696" actId="1076"/>
          <ac:grpSpMkLst>
            <pc:docMk/>
            <pc:sldMk cId="1135812186" sldId="274"/>
            <ac:grpSpMk id="4" creationId="{E70441AE-6837-B3BE-30DB-1BA33174737B}"/>
          </ac:grpSpMkLst>
        </pc:grpChg>
        <pc:picChg chg="add mod">
          <ac:chgData name="Mariana Nascimento de Oliveira" userId="45858669d47bb65d" providerId="LiveId" clId="{029A0454-AE8C-4BA5-BC0F-98469E6C3B7B}" dt="2023-06-07T16:26:10.557" v="2709" actId="1076"/>
          <ac:picMkLst>
            <pc:docMk/>
            <pc:sldMk cId="1135812186" sldId="274"/>
            <ac:picMk id="11" creationId="{EB258CAD-913D-81C4-8E5E-F2AD3F650629}"/>
          </ac:picMkLst>
        </pc:picChg>
        <pc:picChg chg="add mod">
          <ac:chgData name="Mariana Nascimento de Oliveira" userId="45858669d47bb65d" providerId="LiveId" clId="{029A0454-AE8C-4BA5-BC0F-98469E6C3B7B}" dt="2023-06-07T16:28:01.061" v="2720" actId="1076"/>
          <ac:picMkLst>
            <pc:docMk/>
            <pc:sldMk cId="1135812186" sldId="274"/>
            <ac:picMk id="12" creationId="{A909722F-5C1E-4104-D70B-4670B03F1ACA}"/>
          </ac:picMkLst>
        </pc:picChg>
        <pc:picChg chg="add mod">
          <ac:chgData name="Mariana Nascimento de Oliveira" userId="45858669d47bb65d" providerId="LiveId" clId="{029A0454-AE8C-4BA5-BC0F-98469E6C3B7B}" dt="2023-06-07T16:28:56.886" v="2727"/>
          <ac:picMkLst>
            <pc:docMk/>
            <pc:sldMk cId="1135812186" sldId="274"/>
            <ac:picMk id="13" creationId="{0B6EAA05-9649-DE37-A96E-C630A4F2C9D9}"/>
          </ac:picMkLst>
        </pc:picChg>
      </pc:sldChg>
      <pc:sldChg chg="modSp add del mod">
        <pc:chgData name="Mariana Nascimento de Oliveira" userId="45858669d47bb65d" providerId="LiveId" clId="{029A0454-AE8C-4BA5-BC0F-98469E6C3B7B}" dt="2023-06-07T16:22:43.979" v="2687" actId="47"/>
        <pc:sldMkLst>
          <pc:docMk/>
          <pc:sldMk cId="2340669392" sldId="274"/>
        </pc:sldMkLst>
        <pc:grpChg chg="mod">
          <ac:chgData name="Mariana Nascimento de Oliveira" userId="45858669d47bb65d" providerId="LiveId" clId="{029A0454-AE8C-4BA5-BC0F-98469E6C3B7B}" dt="2023-06-07T16:21:01.868" v="2672" actId="1076"/>
          <ac:grpSpMkLst>
            <pc:docMk/>
            <pc:sldMk cId="2340669392" sldId="274"/>
            <ac:grpSpMk id="4" creationId="{E70441AE-6837-B3BE-30DB-1BA33174737B}"/>
          </ac:grpSpMkLst>
        </pc:grpChg>
      </pc:sldChg>
      <pc:sldChg chg="addSp modSp add del mod modTransition">
        <pc:chgData name="Mariana Nascimento de Oliveira" userId="45858669d47bb65d" providerId="LiveId" clId="{029A0454-AE8C-4BA5-BC0F-98469E6C3B7B}" dt="2023-06-07T16:20:24.511" v="2663" actId="47"/>
        <pc:sldMkLst>
          <pc:docMk/>
          <pc:sldMk cId="2721546492" sldId="274"/>
        </pc:sldMkLst>
        <pc:spChg chg="mod">
          <ac:chgData name="Mariana Nascimento de Oliveira" userId="45858669d47bb65d" providerId="LiveId" clId="{029A0454-AE8C-4BA5-BC0F-98469E6C3B7B}" dt="2023-06-07T16:18:15.688" v="2650" actId="164"/>
          <ac:spMkLst>
            <pc:docMk/>
            <pc:sldMk cId="2721546492" sldId="274"/>
            <ac:spMk id="5" creationId="{EBEC99A5-612D-8006-9CCD-03182BD441D1}"/>
          </ac:spMkLst>
        </pc:spChg>
        <pc:spChg chg="mod">
          <ac:chgData name="Mariana Nascimento de Oliveira" userId="45858669d47bb65d" providerId="LiveId" clId="{029A0454-AE8C-4BA5-BC0F-98469E6C3B7B}" dt="2023-06-07T16:18:15.688" v="2650" actId="164"/>
          <ac:spMkLst>
            <pc:docMk/>
            <pc:sldMk cId="2721546492" sldId="274"/>
            <ac:spMk id="6" creationId="{D80A93E3-A105-E2B3-5E87-FF9B67D5D88F}"/>
          </ac:spMkLst>
        </pc:spChg>
        <pc:spChg chg="mod">
          <ac:chgData name="Mariana Nascimento de Oliveira" userId="45858669d47bb65d" providerId="LiveId" clId="{029A0454-AE8C-4BA5-BC0F-98469E6C3B7B}" dt="2023-06-07T16:18:09.277" v="2649" actId="164"/>
          <ac:spMkLst>
            <pc:docMk/>
            <pc:sldMk cId="2721546492" sldId="274"/>
            <ac:spMk id="7" creationId="{08616A9D-760F-A912-1C50-39D30DDD8183}"/>
          </ac:spMkLst>
        </pc:spChg>
        <pc:spChg chg="mod">
          <ac:chgData name="Mariana Nascimento de Oliveira" userId="45858669d47bb65d" providerId="LiveId" clId="{029A0454-AE8C-4BA5-BC0F-98469E6C3B7B}" dt="2023-06-07T16:18:09.277" v="2649" actId="164"/>
          <ac:spMkLst>
            <pc:docMk/>
            <pc:sldMk cId="2721546492" sldId="274"/>
            <ac:spMk id="8" creationId="{1F40C33E-5BB0-E03B-15F7-E2946D76EC6F}"/>
          </ac:spMkLst>
        </pc:spChg>
        <pc:spChg chg="mod">
          <ac:chgData name="Mariana Nascimento de Oliveira" userId="45858669d47bb65d" providerId="LiveId" clId="{029A0454-AE8C-4BA5-BC0F-98469E6C3B7B}" dt="2023-06-07T16:18:03.304" v="2648" actId="164"/>
          <ac:spMkLst>
            <pc:docMk/>
            <pc:sldMk cId="2721546492" sldId="274"/>
            <ac:spMk id="9" creationId="{FEB131AC-2411-008A-0597-602F1D1171F8}"/>
          </ac:spMkLst>
        </pc:spChg>
        <pc:spChg chg="mod">
          <ac:chgData name="Mariana Nascimento de Oliveira" userId="45858669d47bb65d" providerId="LiveId" clId="{029A0454-AE8C-4BA5-BC0F-98469E6C3B7B}" dt="2023-06-07T16:18:03.304" v="2648" actId="164"/>
          <ac:spMkLst>
            <pc:docMk/>
            <pc:sldMk cId="2721546492" sldId="274"/>
            <ac:spMk id="10" creationId="{DC9B5013-A9B0-9DBE-0D4C-1A4F211E0EA3}"/>
          </ac:spMkLst>
        </pc:spChg>
        <pc:grpChg chg="add mod">
          <ac:chgData name="Mariana Nascimento de Oliveira" userId="45858669d47bb65d" providerId="LiveId" clId="{029A0454-AE8C-4BA5-BC0F-98469E6C3B7B}" dt="2023-06-07T16:19:02.976" v="2657" actId="14861"/>
          <ac:grpSpMkLst>
            <pc:docMk/>
            <pc:sldMk cId="2721546492" sldId="274"/>
            <ac:grpSpMk id="2" creationId="{B8202EB4-0E60-CE15-9473-896F886A9F6E}"/>
          </ac:grpSpMkLst>
        </pc:grpChg>
        <pc:grpChg chg="add mod">
          <ac:chgData name="Mariana Nascimento de Oliveira" userId="45858669d47bb65d" providerId="LiveId" clId="{029A0454-AE8C-4BA5-BC0F-98469E6C3B7B}" dt="2023-06-07T16:19:07.688" v="2658" actId="14861"/>
          <ac:grpSpMkLst>
            <pc:docMk/>
            <pc:sldMk cId="2721546492" sldId="274"/>
            <ac:grpSpMk id="3" creationId="{E808F45A-3B3C-E3C8-79BF-B8564F66F9DC}"/>
          </ac:grpSpMkLst>
        </pc:grpChg>
        <pc:grpChg chg="add mod">
          <ac:chgData name="Mariana Nascimento de Oliveira" userId="45858669d47bb65d" providerId="LiveId" clId="{029A0454-AE8C-4BA5-BC0F-98469E6C3B7B}" dt="2023-06-07T16:19:15.160" v="2659" actId="14861"/>
          <ac:grpSpMkLst>
            <pc:docMk/>
            <pc:sldMk cId="2721546492" sldId="274"/>
            <ac:grpSpMk id="4" creationId="{678DA24C-5037-4CFE-2679-006FDD33828E}"/>
          </ac:grpSpMkLst>
        </pc:grpChg>
      </pc:sldChg>
      <pc:sldChg chg="addSp delSp modSp add mod">
        <pc:chgData name="Mariana Nascimento de Oliveira" userId="45858669d47bb65d" providerId="LiveId" clId="{029A0454-AE8C-4BA5-BC0F-98469E6C3B7B}" dt="2023-06-07T16:57:50.818" v="3275"/>
        <pc:sldMkLst>
          <pc:docMk/>
          <pc:sldMk cId="2046756885" sldId="275"/>
        </pc:sldMkLst>
        <pc:spChg chg="mod">
          <ac:chgData name="Mariana Nascimento de Oliveira" userId="45858669d47bb65d" providerId="LiveId" clId="{029A0454-AE8C-4BA5-BC0F-98469E6C3B7B}" dt="2023-06-07T16:23:30.754" v="2699" actId="1076"/>
          <ac:spMkLst>
            <pc:docMk/>
            <pc:sldMk cId="2046756885" sldId="275"/>
            <ac:spMk id="7" creationId="{08616A9D-760F-A912-1C50-39D30DDD8183}"/>
          </ac:spMkLst>
        </pc:spChg>
        <pc:spChg chg="add del mod">
          <ac:chgData name="Mariana Nascimento de Oliveira" userId="45858669d47bb65d" providerId="LiveId" clId="{029A0454-AE8C-4BA5-BC0F-98469E6C3B7B}" dt="2023-06-07T16:35:34.363" v="2796" actId="478"/>
          <ac:spMkLst>
            <pc:docMk/>
            <pc:sldMk cId="2046756885" sldId="275"/>
            <ac:spMk id="14" creationId="{A08389E6-86E5-6013-0BC5-77E60A56419F}"/>
          </ac:spMkLst>
        </pc:spChg>
        <pc:spChg chg="add del mod">
          <ac:chgData name="Mariana Nascimento de Oliveira" userId="45858669d47bb65d" providerId="LiveId" clId="{029A0454-AE8C-4BA5-BC0F-98469E6C3B7B}" dt="2023-06-07T16:35:40.303" v="2798" actId="478"/>
          <ac:spMkLst>
            <pc:docMk/>
            <pc:sldMk cId="2046756885" sldId="275"/>
            <ac:spMk id="16" creationId="{70BA1F3C-65B7-4164-C6AF-D5A26DE4457B}"/>
          </ac:spMkLst>
        </pc:spChg>
        <pc:spChg chg="add del mod">
          <ac:chgData name="Mariana Nascimento de Oliveira" userId="45858669d47bb65d" providerId="LiveId" clId="{029A0454-AE8C-4BA5-BC0F-98469E6C3B7B}" dt="2023-06-07T16:36:09.938" v="2802" actId="478"/>
          <ac:spMkLst>
            <pc:docMk/>
            <pc:sldMk cId="2046756885" sldId="275"/>
            <ac:spMk id="17" creationId="{ED18186F-9BEB-2FD7-387A-597921700A36}"/>
          </ac:spMkLst>
        </pc:spChg>
        <pc:spChg chg="add del mod">
          <ac:chgData name="Mariana Nascimento de Oliveira" userId="45858669d47bb65d" providerId="LiveId" clId="{029A0454-AE8C-4BA5-BC0F-98469E6C3B7B}" dt="2023-06-07T16:55:09.432" v="3194" actId="478"/>
          <ac:spMkLst>
            <pc:docMk/>
            <pc:sldMk cId="2046756885" sldId="275"/>
            <ac:spMk id="18" creationId="{4FA21280-1E1E-B984-7BB7-E21E5C0E0F7F}"/>
          </ac:spMkLst>
        </pc:spChg>
        <pc:spChg chg="add mod">
          <ac:chgData name="Mariana Nascimento de Oliveira" userId="45858669d47bb65d" providerId="LiveId" clId="{029A0454-AE8C-4BA5-BC0F-98469E6C3B7B}" dt="2023-06-07T16:43:17.411" v="3191" actId="1076"/>
          <ac:spMkLst>
            <pc:docMk/>
            <pc:sldMk cId="2046756885" sldId="275"/>
            <ac:spMk id="19" creationId="{82440CE2-5D43-5951-0F8F-68262A508EF2}"/>
          </ac:spMkLst>
        </pc:spChg>
        <pc:spChg chg="add mod">
          <ac:chgData name="Mariana Nascimento de Oliveira" userId="45858669d47bb65d" providerId="LiveId" clId="{029A0454-AE8C-4BA5-BC0F-98469E6C3B7B}" dt="2023-06-07T16:43:17.411" v="3191" actId="1076"/>
          <ac:spMkLst>
            <pc:docMk/>
            <pc:sldMk cId="2046756885" sldId="275"/>
            <ac:spMk id="20" creationId="{15D6442B-9C1A-4421-CF2E-29E19B2B5652}"/>
          </ac:spMkLst>
        </pc:spChg>
        <pc:spChg chg="add del mod">
          <ac:chgData name="Mariana Nascimento de Oliveira" userId="45858669d47bb65d" providerId="LiveId" clId="{029A0454-AE8C-4BA5-BC0F-98469E6C3B7B}" dt="2023-06-07T16:57:26.372" v="3272" actId="478"/>
          <ac:spMkLst>
            <pc:docMk/>
            <pc:sldMk cId="2046756885" sldId="275"/>
            <ac:spMk id="22" creationId="{F17C33DA-BADF-A420-A0A3-95F3551BD0CB}"/>
          </ac:spMkLst>
        </pc:spChg>
        <pc:spChg chg="add del mod">
          <ac:chgData name="Mariana Nascimento de Oliveira" userId="45858669d47bb65d" providerId="LiveId" clId="{029A0454-AE8C-4BA5-BC0F-98469E6C3B7B}" dt="2023-06-07T16:56:47.556" v="3261"/>
          <ac:spMkLst>
            <pc:docMk/>
            <pc:sldMk cId="2046756885" sldId="275"/>
            <ac:spMk id="23" creationId="{C804A680-7A9A-3395-0728-D73743FC2902}"/>
          </ac:spMkLst>
        </pc:spChg>
        <pc:spChg chg="add del mod">
          <ac:chgData name="Mariana Nascimento de Oliveira" userId="45858669d47bb65d" providerId="LiveId" clId="{029A0454-AE8C-4BA5-BC0F-98469E6C3B7B}" dt="2023-06-07T16:57:50.216" v="3274" actId="478"/>
          <ac:spMkLst>
            <pc:docMk/>
            <pc:sldMk cId="2046756885" sldId="275"/>
            <ac:spMk id="24" creationId="{1B335CEC-5F02-DB6F-83D1-6213C27B14D9}"/>
          </ac:spMkLst>
        </pc:spChg>
        <pc:spChg chg="add mod">
          <ac:chgData name="Mariana Nascimento de Oliveira" userId="45858669d47bb65d" providerId="LiveId" clId="{029A0454-AE8C-4BA5-BC0F-98469E6C3B7B}" dt="2023-06-07T16:57:50.818" v="3275"/>
          <ac:spMkLst>
            <pc:docMk/>
            <pc:sldMk cId="2046756885" sldId="275"/>
            <ac:spMk id="25" creationId="{EE0BBAD6-D934-955F-024F-806548604870}"/>
          </ac:spMkLst>
        </pc:spChg>
        <pc:grpChg chg="mod">
          <ac:chgData name="Mariana Nascimento de Oliveira" userId="45858669d47bb65d" providerId="LiveId" clId="{029A0454-AE8C-4BA5-BC0F-98469E6C3B7B}" dt="2023-06-07T16:43:12.750" v="3190" actId="1076"/>
          <ac:grpSpMkLst>
            <pc:docMk/>
            <pc:sldMk cId="2046756885" sldId="275"/>
            <ac:grpSpMk id="3" creationId="{D2BD4017-47D0-1D0B-04F0-2EB55529FE99}"/>
          </ac:grpSpMkLst>
        </pc:grpChg>
        <pc:picChg chg="add mod">
          <ac:chgData name="Mariana Nascimento de Oliveira" userId="45858669d47bb65d" providerId="LiveId" clId="{029A0454-AE8C-4BA5-BC0F-98469E6C3B7B}" dt="2023-06-07T16:26:19.443" v="2710"/>
          <ac:picMkLst>
            <pc:docMk/>
            <pc:sldMk cId="2046756885" sldId="275"/>
            <ac:picMk id="11" creationId="{D6DD758F-F308-3224-2250-043CAE9DDC78}"/>
          </ac:picMkLst>
        </pc:picChg>
        <pc:picChg chg="add mod">
          <ac:chgData name="Mariana Nascimento de Oliveira" userId="45858669d47bb65d" providerId="LiveId" clId="{029A0454-AE8C-4BA5-BC0F-98469E6C3B7B}" dt="2023-06-07T16:27:53.184" v="2718"/>
          <ac:picMkLst>
            <pc:docMk/>
            <pc:sldMk cId="2046756885" sldId="275"/>
            <ac:picMk id="12" creationId="{F8A1375B-8933-C68D-3627-CF46ED7DB9F0}"/>
          </ac:picMkLst>
        </pc:picChg>
        <pc:picChg chg="add mod">
          <ac:chgData name="Mariana Nascimento de Oliveira" userId="45858669d47bb65d" providerId="LiveId" clId="{029A0454-AE8C-4BA5-BC0F-98469E6C3B7B}" dt="2023-06-07T16:28:58.246" v="2728"/>
          <ac:picMkLst>
            <pc:docMk/>
            <pc:sldMk cId="2046756885" sldId="275"/>
            <ac:picMk id="13" creationId="{BD71038D-9AD1-15D3-49DB-6E537467BB5F}"/>
          </ac:picMkLst>
        </pc:picChg>
      </pc:sldChg>
      <pc:sldChg chg="modSp add del mod">
        <pc:chgData name="Mariana Nascimento de Oliveira" userId="45858669d47bb65d" providerId="LiveId" clId="{029A0454-AE8C-4BA5-BC0F-98469E6C3B7B}" dt="2023-06-07T16:22:45.283" v="2688" actId="47"/>
        <pc:sldMkLst>
          <pc:docMk/>
          <pc:sldMk cId="2321188874" sldId="275"/>
        </pc:sldMkLst>
        <pc:spChg chg="mod">
          <ac:chgData name="Mariana Nascimento de Oliveira" userId="45858669d47bb65d" providerId="LiveId" clId="{029A0454-AE8C-4BA5-BC0F-98469E6C3B7B}" dt="2023-06-07T16:21:33.937" v="2679" actId="14100"/>
          <ac:spMkLst>
            <pc:docMk/>
            <pc:sldMk cId="2321188874" sldId="275"/>
            <ac:spMk id="7" creationId="{08616A9D-760F-A912-1C50-39D30DDD8183}"/>
          </ac:spMkLst>
        </pc:spChg>
        <pc:grpChg chg="mod">
          <ac:chgData name="Mariana Nascimento de Oliveira" userId="45858669d47bb65d" providerId="LiveId" clId="{029A0454-AE8C-4BA5-BC0F-98469E6C3B7B}" dt="2023-06-07T16:21:26.640" v="2678" actId="14100"/>
          <ac:grpSpMkLst>
            <pc:docMk/>
            <pc:sldMk cId="2321188874" sldId="275"/>
            <ac:grpSpMk id="3" creationId="{D2BD4017-47D0-1D0B-04F0-2EB55529FE99}"/>
          </ac:grpSpMkLst>
        </pc:grpChg>
      </pc:sldChg>
      <pc:sldChg chg="addSp modSp add del mod modTransition">
        <pc:chgData name="Mariana Nascimento de Oliveira" userId="45858669d47bb65d" providerId="LiveId" clId="{029A0454-AE8C-4BA5-BC0F-98469E6C3B7B}" dt="2023-06-07T16:20:26.363" v="2664" actId="47"/>
        <pc:sldMkLst>
          <pc:docMk/>
          <pc:sldMk cId="2768640421" sldId="275"/>
        </pc:sldMkLst>
        <pc:spChg chg="mod">
          <ac:chgData name="Mariana Nascimento de Oliveira" userId="45858669d47bb65d" providerId="LiveId" clId="{029A0454-AE8C-4BA5-BC0F-98469E6C3B7B}" dt="2023-06-07T16:17:37.433" v="2646" actId="2085"/>
          <ac:spMkLst>
            <pc:docMk/>
            <pc:sldMk cId="2768640421" sldId="275"/>
            <ac:spMk id="5" creationId="{EBEC99A5-612D-8006-9CCD-03182BD441D1}"/>
          </ac:spMkLst>
        </pc:spChg>
        <pc:spChg chg="mod ord">
          <ac:chgData name="Mariana Nascimento de Oliveira" userId="45858669d47bb65d" providerId="LiveId" clId="{029A0454-AE8C-4BA5-BC0F-98469E6C3B7B}" dt="2023-06-07T16:17:37.433" v="2646" actId="2085"/>
          <ac:spMkLst>
            <pc:docMk/>
            <pc:sldMk cId="2768640421" sldId="275"/>
            <ac:spMk id="6" creationId="{D80A93E3-A105-E2B3-5E87-FF9B67D5D88F}"/>
          </ac:spMkLst>
        </pc:spChg>
        <pc:spChg chg="mod">
          <ac:chgData name="Mariana Nascimento de Oliveira" userId="45858669d47bb65d" providerId="LiveId" clId="{029A0454-AE8C-4BA5-BC0F-98469E6C3B7B}" dt="2023-06-07T16:17:20.998" v="2642" actId="164"/>
          <ac:spMkLst>
            <pc:docMk/>
            <pc:sldMk cId="2768640421" sldId="275"/>
            <ac:spMk id="7" creationId="{08616A9D-760F-A912-1C50-39D30DDD8183}"/>
          </ac:spMkLst>
        </pc:spChg>
        <pc:spChg chg="mod ord">
          <ac:chgData name="Mariana Nascimento de Oliveira" userId="45858669d47bb65d" providerId="LiveId" clId="{029A0454-AE8C-4BA5-BC0F-98469E6C3B7B}" dt="2023-06-07T16:17:20.998" v="2642" actId="164"/>
          <ac:spMkLst>
            <pc:docMk/>
            <pc:sldMk cId="2768640421" sldId="275"/>
            <ac:spMk id="8" creationId="{1F40C33E-5BB0-E03B-15F7-E2946D76EC6F}"/>
          </ac:spMkLst>
        </pc:spChg>
        <pc:spChg chg="mod">
          <ac:chgData name="Mariana Nascimento de Oliveira" userId="45858669d47bb65d" providerId="LiveId" clId="{029A0454-AE8C-4BA5-BC0F-98469E6C3B7B}" dt="2023-06-07T16:16:54.656" v="2637" actId="164"/>
          <ac:spMkLst>
            <pc:docMk/>
            <pc:sldMk cId="2768640421" sldId="275"/>
            <ac:spMk id="9" creationId="{FEB131AC-2411-008A-0597-602F1D1171F8}"/>
          </ac:spMkLst>
        </pc:spChg>
        <pc:spChg chg="mod ord">
          <ac:chgData name="Mariana Nascimento de Oliveira" userId="45858669d47bb65d" providerId="LiveId" clId="{029A0454-AE8C-4BA5-BC0F-98469E6C3B7B}" dt="2023-06-07T16:16:54.656" v="2637" actId="164"/>
          <ac:spMkLst>
            <pc:docMk/>
            <pc:sldMk cId="2768640421" sldId="275"/>
            <ac:spMk id="10" creationId="{DC9B5013-A9B0-9DBE-0D4C-1A4F211E0EA3}"/>
          </ac:spMkLst>
        </pc:spChg>
        <pc:grpChg chg="add mod">
          <ac:chgData name="Mariana Nascimento de Oliveira" userId="45858669d47bb65d" providerId="LiveId" clId="{029A0454-AE8C-4BA5-BC0F-98469E6C3B7B}" dt="2023-06-07T16:17:00.909" v="2638" actId="14861"/>
          <ac:grpSpMkLst>
            <pc:docMk/>
            <pc:sldMk cId="2768640421" sldId="275"/>
            <ac:grpSpMk id="2" creationId="{DBD09D6C-CF9D-EED9-E452-47AEADC06EF6}"/>
          </ac:grpSpMkLst>
        </pc:grpChg>
        <pc:grpChg chg="add mod">
          <ac:chgData name="Mariana Nascimento de Oliveira" userId="45858669d47bb65d" providerId="LiveId" clId="{029A0454-AE8C-4BA5-BC0F-98469E6C3B7B}" dt="2023-06-07T16:17:24.462" v="2643" actId="14861"/>
          <ac:grpSpMkLst>
            <pc:docMk/>
            <pc:sldMk cId="2768640421" sldId="275"/>
            <ac:grpSpMk id="3" creationId="{BC67F2A9-94EE-85B3-2873-A563310B8A06}"/>
          </ac:grpSpMkLst>
        </pc:grpChg>
        <pc:grpChg chg="add mod">
          <ac:chgData name="Mariana Nascimento de Oliveira" userId="45858669d47bb65d" providerId="LiveId" clId="{029A0454-AE8C-4BA5-BC0F-98469E6C3B7B}" dt="2023-06-07T16:17:41.816" v="2647" actId="14861"/>
          <ac:grpSpMkLst>
            <pc:docMk/>
            <pc:sldMk cId="2768640421" sldId="275"/>
            <ac:grpSpMk id="4" creationId="{2DDCA6E5-83AA-CA49-F9E3-17213ED0D53E}"/>
          </ac:grpSpMkLst>
        </pc:grpChg>
      </pc:sldChg>
      <pc:sldChg chg="modSp add del mod">
        <pc:chgData name="Mariana Nascimento de Oliveira" userId="45858669d47bb65d" providerId="LiveId" clId="{029A0454-AE8C-4BA5-BC0F-98469E6C3B7B}" dt="2023-06-07T16:12:03.851" v="2618" actId="47"/>
        <pc:sldMkLst>
          <pc:docMk/>
          <pc:sldMk cId="3243949814" sldId="275"/>
        </pc:sldMkLst>
        <pc:spChg chg="mod">
          <ac:chgData name="Mariana Nascimento de Oliveira" userId="45858669d47bb65d" providerId="LiveId" clId="{029A0454-AE8C-4BA5-BC0F-98469E6C3B7B}" dt="2023-06-07T16:10:32.309" v="2603" actId="14100"/>
          <ac:spMkLst>
            <pc:docMk/>
            <pc:sldMk cId="3243949814" sldId="275"/>
            <ac:spMk id="7" creationId="{08616A9D-760F-A912-1C50-39D30DDD8183}"/>
          </ac:spMkLst>
        </pc:spChg>
        <pc:spChg chg="mod">
          <ac:chgData name="Mariana Nascimento de Oliveira" userId="45858669d47bb65d" providerId="LiveId" clId="{029A0454-AE8C-4BA5-BC0F-98469E6C3B7B}" dt="2023-06-07T16:10:32.309" v="2603" actId="14100"/>
          <ac:spMkLst>
            <pc:docMk/>
            <pc:sldMk cId="3243949814" sldId="275"/>
            <ac:spMk id="8" creationId="{1F40C33E-5BB0-E03B-15F7-E2946D76EC6F}"/>
          </ac:spMkLst>
        </pc:spChg>
      </pc:sldChg>
      <pc:sldChg chg="addSp delSp modSp add mod">
        <pc:chgData name="Mariana Nascimento de Oliveira" userId="45858669d47bb65d" providerId="LiveId" clId="{029A0454-AE8C-4BA5-BC0F-98469E6C3B7B}" dt="2023-06-07T17:15:58.286" v="3352" actId="478"/>
        <pc:sldMkLst>
          <pc:docMk/>
          <pc:sldMk cId="642617411" sldId="276"/>
        </pc:sldMkLst>
        <pc:spChg chg="add del mod">
          <ac:chgData name="Mariana Nascimento de Oliveira" userId="45858669d47bb65d" providerId="LiveId" clId="{029A0454-AE8C-4BA5-BC0F-98469E6C3B7B}" dt="2023-06-07T16:35:43.625" v="2799" actId="478"/>
          <ac:spMkLst>
            <pc:docMk/>
            <pc:sldMk cId="642617411" sldId="276"/>
            <ac:spMk id="15" creationId="{03249FE3-1F4E-727F-D2FB-E9D2A6117603}"/>
          </ac:spMkLst>
        </pc:spChg>
        <pc:spChg chg="add del mod">
          <ac:chgData name="Mariana Nascimento de Oliveira" userId="45858669d47bb65d" providerId="LiveId" clId="{029A0454-AE8C-4BA5-BC0F-98469E6C3B7B}" dt="2023-06-07T16:35:48.251" v="2801" actId="478"/>
          <ac:spMkLst>
            <pc:docMk/>
            <pc:sldMk cId="642617411" sldId="276"/>
            <ac:spMk id="17" creationId="{D4A5C4E1-AA31-8CA7-C2B3-AFC5BFBF98C3}"/>
          </ac:spMkLst>
        </pc:spChg>
        <pc:spChg chg="add del mod">
          <ac:chgData name="Mariana Nascimento de Oliveira" userId="45858669d47bb65d" providerId="LiveId" clId="{029A0454-AE8C-4BA5-BC0F-98469E6C3B7B}" dt="2023-06-07T16:36:14.072" v="2804" actId="478"/>
          <ac:spMkLst>
            <pc:docMk/>
            <pc:sldMk cId="642617411" sldId="276"/>
            <ac:spMk id="18" creationId="{28CE8870-B8B4-934B-661E-C67504A23ECF}"/>
          </ac:spMkLst>
        </pc:spChg>
        <pc:spChg chg="add del mod">
          <ac:chgData name="Mariana Nascimento de Oliveira" userId="45858669d47bb65d" providerId="LiveId" clId="{029A0454-AE8C-4BA5-BC0F-98469E6C3B7B}" dt="2023-06-07T16:57:56.751" v="3276" actId="478"/>
          <ac:spMkLst>
            <pc:docMk/>
            <pc:sldMk cId="642617411" sldId="276"/>
            <ac:spMk id="19" creationId="{6D16BFD6-C270-2FE8-67F8-297E869933FE}"/>
          </ac:spMkLst>
        </pc:spChg>
        <pc:spChg chg="add mod">
          <ac:chgData name="Mariana Nascimento de Oliveira" userId="45858669d47bb65d" providerId="LiveId" clId="{029A0454-AE8C-4BA5-BC0F-98469E6C3B7B}" dt="2023-06-07T16:42:56.380" v="3187" actId="1076"/>
          <ac:spMkLst>
            <pc:docMk/>
            <pc:sldMk cId="642617411" sldId="276"/>
            <ac:spMk id="20" creationId="{2521E5B9-B5EA-7904-BAA6-A0757D7085CB}"/>
          </ac:spMkLst>
        </pc:spChg>
        <pc:spChg chg="add mod">
          <ac:chgData name="Mariana Nascimento de Oliveira" userId="45858669d47bb65d" providerId="LiveId" clId="{029A0454-AE8C-4BA5-BC0F-98469E6C3B7B}" dt="2023-06-07T16:42:56.380" v="3187" actId="1076"/>
          <ac:spMkLst>
            <pc:docMk/>
            <pc:sldMk cId="642617411" sldId="276"/>
            <ac:spMk id="21" creationId="{C535D5E3-B438-DFD6-5223-0A7099A80F7B}"/>
          </ac:spMkLst>
        </pc:spChg>
        <pc:spChg chg="add del mod">
          <ac:chgData name="Mariana Nascimento de Oliveira" userId="45858669d47bb65d" providerId="LiveId" clId="{029A0454-AE8C-4BA5-BC0F-98469E6C3B7B}" dt="2023-06-07T16:56:49.456" v="3268" actId="478"/>
          <ac:spMkLst>
            <pc:docMk/>
            <pc:sldMk cId="642617411" sldId="276"/>
            <ac:spMk id="23" creationId="{AEBB6E94-D0BF-86EC-A78B-573D59BFA67D}"/>
          </ac:spMkLst>
        </pc:spChg>
        <pc:spChg chg="add del mod">
          <ac:chgData name="Mariana Nascimento de Oliveira" userId="45858669d47bb65d" providerId="LiveId" clId="{029A0454-AE8C-4BA5-BC0F-98469E6C3B7B}" dt="2023-06-07T16:56:47.472" v="3260"/>
          <ac:spMkLst>
            <pc:docMk/>
            <pc:sldMk cId="642617411" sldId="276"/>
            <ac:spMk id="24" creationId="{A509AA61-35F0-C051-8B06-5F28B0DA36EA}"/>
          </ac:spMkLst>
        </pc:spChg>
        <pc:spChg chg="add del mod">
          <ac:chgData name="Mariana Nascimento de Oliveira" userId="45858669d47bb65d" providerId="LiveId" clId="{029A0454-AE8C-4BA5-BC0F-98469E6C3B7B}" dt="2023-06-07T17:15:58.286" v="3352" actId="478"/>
          <ac:spMkLst>
            <pc:docMk/>
            <pc:sldMk cId="642617411" sldId="276"/>
            <ac:spMk id="26" creationId="{8B21D4E3-D10F-4026-D5C4-CFBBB9DB03A4}"/>
          </ac:spMkLst>
        </pc:spChg>
        <pc:spChg chg="add mod">
          <ac:chgData name="Mariana Nascimento de Oliveira" userId="45858669d47bb65d" providerId="LiveId" clId="{029A0454-AE8C-4BA5-BC0F-98469E6C3B7B}" dt="2023-06-07T16:57:57.365" v="3277"/>
          <ac:spMkLst>
            <pc:docMk/>
            <pc:sldMk cId="642617411" sldId="276"/>
            <ac:spMk id="27" creationId="{02E5FC79-7521-E727-FDEA-4A3D7F2165F1}"/>
          </ac:spMkLst>
        </pc:spChg>
        <pc:grpChg chg="mod">
          <ac:chgData name="Mariana Nascimento de Oliveira" userId="45858669d47bb65d" providerId="LiveId" clId="{029A0454-AE8C-4BA5-BC0F-98469E6C3B7B}" dt="2023-06-07T16:23:47.053" v="2702" actId="1076"/>
          <ac:grpSpMkLst>
            <pc:docMk/>
            <pc:sldMk cId="642617411" sldId="276"/>
            <ac:grpSpMk id="2" creationId="{016E48B5-59B5-1258-BE41-146025A8A2AD}"/>
          </ac:grpSpMkLst>
        </pc:grpChg>
        <pc:picChg chg="add mod">
          <ac:chgData name="Mariana Nascimento de Oliveira" userId="45858669d47bb65d" providerId="LiveId" clId="{029A0454-AE8C-4BA5-BC0F-98469E6C3B7B}" dt="2023-06-07T16:26:21.175" v="2711"/>
          <ac:picMkLst>
            <pc:docMk/>
            <pc:sldMk cId="642617411" sldId="276"/>
            <ac:picMk id="11" creationId="{D491F137-38AB-92DE-C8F3-B9C920A2B335}"/>
          </ac:picMkLst>
        </pc:picChg>
        <pc:picChg chg="add mod">
          <ac:chgData name="Mariana Nascimento de Oliveira" userId="45858669d47bb65d" providerId="LiveId" clId="{029A0454-AE8C-4BA5-BC0F-98469E6C3B7B}" dt="2023-06-07T16:27:45.081" v="2717" actId="1076"/>
          <ac:picMkLst>
            <pc:docMk/>
            <pc:sldMk cId="642617411" sldId="276"/>
            <ac:picMk id="13" creationId="{6EBD9866-E440-6F50-D708-46A769DA42D3}"/>
          </ac:picMkLst>
        </pc:picChg>
        <pc:picChg chg="add mod">
          <ac:chgData name="Mariana Nascimento de Oliveira" userId="45858669d47bb65d" providerId="LiveId" clId="{029A0454-AE8C-4BA5-BC0F-98469E6C3B7B}" dt="2023-06-07T16:29:04.694" v="2730" actId="1076"/>
          <ac:picMkLst>
            <pc:docMk/>
            <pc:sldMk cId="642617411" sldId="276"/>
            <ac:picMk id="14" creationId="{BEBD30A1-1AD6-EBD8-608C-05A90928DBA2}"/>
          </ac:picMkLst>
        </pc:picChg>
      </pc:sldChg>
      <pc:sldChg chg="add del">
        <pc:chgData name="Mariana Nascimento de Oliveira" userId="45858669d47bb65d" providerId="LiveId" clId="{029A0454-AE8C-4BA5-BC0F-98469E6C3B7B}" dt="2023-06-07T16:20:22.886" v="2662" actId="47"/>
        <pc:sldMkLst>
          <pc:docMk/>
          <pc:sldMk cId="1968696416" sldId="276"/>
        </pc:sldMkLst>
      </pc:sldChg>
      <pc:sldChg chg="modSp add del mod">
        <pc:chgData name="Mariana Nascimento de Oliveira" userId="45858669d47bb65d" providerId="LiveId" clId="{029A0454-AE8C-4BA5-BC0F-98469E6C3B7B}" dt="2023-06-07T16:22:47.090" v="2689" actId="47"/>
        <pc:sldMkLst>
          <pc:docMk/>
          <pc:sldMk cId="3926766596" sldId="276"/>
        </pc:sldMkLst>
        <pc:spChg chg="mod">
          <ac:chgData name="Mariana Nascimento de Oliveira" userId="45858669d47bb65d" providerId="LiveId" clId="{029A0454-AE8C-4BA5-BC0F-98469E6C3B7B}" dt="2023-06-07T16:21:50.847" v="2682" actId="14100"/>
          <ac:spMkLst>
            <pc:docMk/>
            <pc:sldMk cId="3926766596" sldId="276"/>
            <ac:spMk id="9" creationId="{FEB131AC-2411-008A-0597-602F1D1171F8}"/>
          </ac:spMkLst>
        </pc:spChg>
        <pc:grpChg chg="mod">
          <ac:chgData name="Mariana Nascimento de Oliveira" userId="45858669d47bb65d" providerId="LiveId" clId="{029A0454-AE8C-4BA5-BC0F-98469E6C3B7B}" dt="2023-06-07T16:21:45.953" v="2681" actId="1076"/>
          <ac:grpSpMkLst>
            <pc:docMk/>
            <pc:sldMk cId="3926766596" sldId="276"/>
            <ac:grpSpMk id="2" creationId="{016E48B5-59B5-1258-BE41-146025A8A2AD}"/>
          </ac:grpSpMkLst>
        </pc:grpChg>
      </pc:sldChg>
      <pc:sldChg chg="delSp modSp add del mod">
        <pc:chgData name="Mariana Nascimento de Oliveira" userId="45858669d47bb65d" providerId="LiveId" clId="{029A0454-AE8C-4BA5-BC0F-98469E6C3B7B}" dt="2023-06-07T16:22:42.403" v="2686" actId="47"/>
        <pc:sldMkLst>
          <pc:docMk/>
          <pc:sldMk cId="3306292915" sldId="277"/>
        </pc:sldMkLst>
        <pc:grpChg chg="del mod">
          <ac:chgData name="Mariana Nascimento de Oliveira" userId="45858669d47bb65d" providerId="LiveId" clId="{029A0454-AE8C-4BA5-BC0F-98469E6C3B7B}" dt="2023-06-07T16:22:40.899" v="2685" actId="478"/>
          <ac:grpSpMkLst>
            <pc:docMk/>
            <pc:sldMk cId="3306292915" sldId="277"/>
            <ac:grpSpMk id="3" creationId="{D2BD4017-47D0-1D0B-04F0-2EB55529FE9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1F736-F6A0-4911-B32C-599FC99E6E30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3F4A6-958D-4659-87F5-6EBD7C73BB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229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434B4-DB51-261A-3619-60249DEC0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A6ACA0-F05C-3A0B-3E9C-C3D2D8EE4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CB0209-61EB-AAA0-64D3-5E4BDF2E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47B29A-69A8-EB86-5C28-D964FE31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882A42-4F13-8216-B9AE-4C598D31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55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C3EFC-4BBB-09EC-A264-EF548630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186144-A363-1A2E-558C-F96EAA46C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DEE147-4911-B089-A3E2-AF5CA74DD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C4202C-B16E-8C21-6834-8C9C2E0F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EF5F22-CFBC-4903-B8D9-BA403E46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30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F88AF2-88E5-5919-FC53-6D0F3271A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F9F351-50B3-C6F2-730C-E396F39A0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562D61-3311-C629-AF39-FDFADE0EF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AE2C7A-5E0E-D428-9B10-ED998A45C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4FDCAC-7652-00F7-3666-4B7D584F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24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3145F-9265-A8A1-714F-E4AD0323F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85A453-10BE-6206-6646-CB3DD3DC7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D6B0A5-A1B9-9F98-EABB-E3C38F8B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C023EC-113E-2CC5-94BB-E17AEEFB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C5935D-4080-4BA4-5055-C5B2996D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92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703BD-54E3-6FA3-5ACA-89045F60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33A78A-5255-AE4C-237A-E4AB50191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CFA06E-1E05-6BF4-A4C7-0F86F1A4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AFC57C-EEBD-B5F5-69E2-ECABE4CB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F31B59-E7FF-2100-1244-93C85F6C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05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FC559-00B1-CEB7-25CC-8C7C1C02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5ECAA9-5DED-FF76-1506-49FC202E1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C89376-74BA-2360-7B22-AD7B2F6F0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A253E5-46DE-ED90-3F98-145F4800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79EE33-2659-AFD0-3474-9D9BC9B6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045CC-74E7-E81F-8E2C-67248B3A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23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D2E11-BFB1-016A-9C4B-E8FC04CF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F2CC7A-F5B5-F415-2084-400E0848F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E07707-B22A-A30C-42BA-2D99BA7B6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999D3E-C87E-B6E0-D5A5-2AD0CB438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C293AE-6231-FA31-7545-581CCA6B5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4AD8329-1982-2017-1BC3-D8CD06AD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96D532D-8A98-DBDE-0BE1-0B5066C24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CCAE5F2-9193-65AD-258D-88E417A2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18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836F0-44A5-A06B-493C-A453F459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8B1F4A-8D36-B9BF-4A37-7CCD0C050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0C522C2-7FBB-A64C-6FFF-E5BAE8BA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9894E2-8D21-8CFB-C3D6-BBC04D49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61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5641512-8256-7227-C994-6AC82F3C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A93FB66-C4A6-CE7D-035D-F8AD91E1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FE157F-779D-28D4-A257-DC1B5B95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50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38CE8-D07E-E820-9C0F-F06B8E66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672EF5-7B77-5ED2-4A90-846DCA54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B76F4C-88A3-E973-9B22-FD8FF7F44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097930-CF5B-C762-6C28-C890DC9B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C12CA7-E0F8-6F8C-91E1-60D4CD11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C0141E-3883-C903-85E4-7C053B52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57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EB62D-70C7-06E1-2D8E-BEFF8419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5B23830-6E3E-D768-FFF6-D0BADAD98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2AED77-0D4D-A00C-B38B-132D7EB81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EEF82C-8846-3C16-E578-0A70D0BB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917185-7CD4-3B31-F713-7E1DD052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E175D3-73AE-3D6E-2539-659E7305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00DE33-8B9A-AF44-D382-7B988BDD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59B9EB-0343-1379-1AEC-AC9428150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205A50-24A7-0F6E-1CF2-CD15B6D79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2EB34-B030-4A0E-8905-6E9C4F578FCC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7B4020-1309-B276-687F-641691A9A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F59238-723E-10DF-4BA2-45A2F9AC0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5E108-B8B9-4E81-9219-2B615C6660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55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5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A1F346-5320-C920-A895-C5DD1AAB7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16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4238C34-7C7C-242D-A801-41875AB7089E}"/>
              </a:ext>
            </a:extLst>
          </p:cNvPr>
          <p:cNvSpPr/>
          <p:nvPr/>
        </p:nvSpPr>
        <p:spPr>
          <a:xfrm>
            <a:off x="0" y="0"/>
            <a:ext cx="12201615" cy="6858000"/>
          </a:xfrm>
          <a:prstGeom prst="rect">
            <a:avLst/>
          </a:prstGeom>
          <a:solidFill>
            <a:srgbClr val="895C4C">
              <a:alpha val="9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EC904A-B073-7618-B7AE-B0260C77F28F}"/>
              </a:ext>
            </a:extLst>
          </p:cNvPr>
          <p:cNvSpPr txBox="1"/>
          <p:nvPr/>
        </p:nvSpPr>
        <p:spPr>
          <a:xfrm>
            <a:off x="749416" y="2588787"/>
            <a:ext cx="5092153" cy="21236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edoka One" panose="02000000000000000000" pitchFamily="2" charset="0"/>
              </a:rPr>
              <a:t>DONUT WORRY,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C056A16-E0A4-D2EE-CC6C-722A1213D246}"/>
              </a:ext>
            </a:extLst>
          </p:cNvPr>
          <p:cNvSpPr txBox="1"/>
          <p:nvPr/>
        </p:nvSpPr>
        <p:spPr>
          <a:xfrm>
            <a:off x="8232283" y="2588787"/>
            <a:ext cx="3366011" cy="21236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edoka One" panose="02000000000000000000" pitchFamily="2" charset="0"/>
              </a:rPr>
              <a:t>COOK HAPPY!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19CCFD-119B-A6F4-DE4D-AE54FADA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5427" y="968894"/>
            <a:ext cx="4116856" cy="51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66000" decel="3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66000" decel="3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70441AE-6837-B3BE-30DB-1BA33174737B}"/>
              </a:ext>
            </a:extLst>
          </p:cNvPr>
          <p:cNvGrpSpPr/>
          <p:nvPr/>
        </p:nvGrpSpPr>
        <p:grpSpPr>
          <a:xfrm>
            <a:off x="-1518343" y="0"/>
            <a:ext cx="9783718" cy="6858000"/>
            <a:chOff x="-5486905" y="0"/>
            <a:chExt cx="13719282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BEC99A5-612D-8006-9CCD-03182BD441D1}"/>
                </a:ext>
              </a:extLst>
            </p:cNvPr>
            <p:cNvSpPr/>
            <p:nvPr/>
          </p:nvSpPr>
          <p:spPr>
            <a:xfrm>
              <a:off x="-5486905" y="0"/>
              <a:ext cx="13133355" cy="6858000"/>
            </a:xfrm>
            <a:prstGeom prst="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80A93E3-A105-E2B3-5E87-FF9B67D5D88F}"/>
                </a:ext>
              </a:extLst>
            </p:cNvPr>
            <p:cNvSpPr/>
            <p:nvPr/>
          </p:nvSpPr>
          <p:spPr>
            <a:xfrm>
              <a:off x="7512752" y="4225771"/>
              <a:ext cx="719625" cy="976544"/>
            </a:xfrm>
            <a:prstGeom prst="round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2BD4017-47D0-1D0B-04F0-2EB55529FE99}"/>
              </a:ext>
            </a:extLst>
          </p:cNvPr>
          <p:cNvGrpSpPr/>
          <p:nvPr/>
        </p:nvGrpSpPr>
        <p:grpSpPr>
          <a:xfrm>
            <a:off x="-1364104" y="0"/>
            <a:ext cx="8592509" cy="6858000"/>
            <a:chOff x="-5561350" y="0"/>
            <a:chExt cx="859250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8616A9D-760F-A912-1C50-39D30DDD8183}"/>
                </a:ext>
              </a:extLst>
            </p:cNvPr>
            <p:cNvSpPr/>
            <p:nvPr/>
          </p:nvSpPr>
          <p:spPr>
            <a:xfrm>
              <a:off x="-5561350" y="0"/>
              <a:ext cx="8086015" cy="6858000"/>
            </a:xfrm>
            <a:prstGeom prst="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1F40C33E-5BB0-E03B-15F7-E2946D76EC6F}"/>
                </a:ext>
              </a:extLst>
            </p:cNvPr>
            <p:cNvSpPr/>
            <p:nvPr/>
          </p:nvSpPr>
          <p:spPr>
            <a:xfrm>
              <a:off x="2311534" y="3249227"/>
              <a:ext cx="719625" cy="976544"/>
            </a:xfrm>
            <a:prstGeom prst="round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16E48B5-59B5-1258-BE41-146025A8A2AD}"/>
              </a:ext>
            </a:extLst>
          </p:cNvPr>
          <p:cNvGrpSpPr/>
          <p:nvPr/>
        </p:nvGrpSpPr>
        <p:grpSpPr>
          <a:xfrm>
            <a:off x="-1510608" y="0"/>
            <a:ext cx="7437943" cy="6858000"/>
            <a:chOff x="-5561350" y="0"/>
            <a:chExt cx="7437943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EB131AC-2411-008A-0597-602F1D1171F8}"/>
                </a:ext>
              </a:extLst>
            </p:cNvPr>
            <p:cNvSpPr/>
            <p:nvPr/>
          </p:nvSpPr>
          <p:spPr>
            <a:xfrm>
              <a:off x="-5561350" y="0"/>
              <a:ext cx="6820945" cy="6858000"/>
            </a:xfrm>
            <a:prstGeom prst="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C9B5013-A9B0-9DBE-0D4C-1A4F211E0EA3}"/>
                </a:ext>
              </a:extLst>
            </p:cNvPr>
            <p:cNvSpPr/>
            <p:nvPr/>
          </p:nvSpPr>
          <p:spPr>
            <a:xfrm>
              <a:off x="1156968" y="2272683"/>
              <a:ext cx="719625" cy="976544"/>
            </a:xfrm>
            <a:prstGeom prst="round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D491F137-38AB-92DE-C8F3-B9C920A2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74" y="4431488"/>
            <a:ext cx="565109" cy="565109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6EBD9866-E440-6F50-D708-46A769DA4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95" y="3429000"/>
            <a:ext cx="565200" cy="565200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BEBD30A1-1AD6-EBD8-608C-05A90928D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660" y="2478355"/>
            <a:ext cx="565200" cy="5652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521E5B9-B5EA-7904-BAA6-A0757D7085CB}"/>
              </a:ext>
            </a:extLst>
          </p:cNvPr>
          <p:cNvSpPr txBox="1"/>
          <p:nvPr/>
        </p:nvSpPr>
        <p:spPr>
          <a:xfrm>
            <a:off x="1297452" y="1615980"/>
            <a:ext cx="24774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>
                    <a:alpha val="36000"/>
                  </a:schemeClr>
                </a:solidFill>
              </a:rPr>
              <a:t>03</a:t>
            </a:r>
            <a:endParaRPr lang="pt-BR" dirty="0">
              <a:solidFill>
                <a:schemeClr val="tx1">
                  <a:alpha val="79000"/>
                </a:schemeClr>
              </a:solidFill>
            </a:endParaRPr>
          </a:p>
          <a:p>
            <a:endParaRPr lang="pt-BR" dirty="0">
              <a:solidFill>
                <a:schemeClr val="tx1">
                  <a:alpha val="79000"/>
                </a:schemeClr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35D5E3-B438-DFD6-5223-0A7099A80F7B}"/>
              </a:ext>
            </a:extLst>
          </p:cNvPr>
          <p:cNvSpPr txBox="1"/>
          <p:nvPr/>
        </p:nvSpPr>
        <p:spPr>
          <a:xfrm>
            <a:off x="539188" y="3640996"/>
            <a:ext cx="3414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Quicksand Light" pitchFamily="2" charset="0"/>
              </a:rPr>
              <a:t>Agradecimentos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02E5FC79-7521-E727-FDEA-4A3D7F2165F1}"/>
              </a:ext>
            </a:extLst>
          </p:cNvPr>
          <p:cNvSpPr txBox="1">
            <a:spLocks/>
          </p:cNvSpPr>
          <p:nvPr/>
        </p:nvSpPr>
        <p:spPr>
          <a:xfrm>
            <a:off x="8338129" y="2380773"/>
            <a:ext cx="3853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Socioemocional</a:t>
            </a:r>
            <a:endParaRPr lang="pt-BR" sz="6000" dirty="0">
              <a:solidFill>
                <a:srgbClr val="CA9F7D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2617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3E4FBC4-A096-597A-9704-6F4C7A490F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5420EF-894C-D6B0-409C-2B0F86D5E1E7}"/>
              </a:ext>
            </a:extLst>
          </p:cNvPr>
          <p:cNvSpPr txBox="1"/>
          <p:nvPr/>
        </p:nvSpPr>
        <p:spPr>
          <a:xfrm>
            <a:off x="2133600" y="2650272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Apresentação do site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0E839CF-558D-E55C-6C50-7136668C8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7537" y="3593247"/>
            <a:ext cx="49434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0360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3E4FBC4-A096-597A-9704-6F4C7A490F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49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5420EF-894C-D6B0-409C-2B0F86D5E1E7}"/>
              </a:ext>
            </a:extLst>
          </p:cNvPr>
          <p:cNvSpPr txBox="1"/>
          <p:nvPr/>
        </p:nvSpPr>
        <p:spPr>
          <a:xfrm>
            <a:off x="2133600" y="4461061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Obrigado pela atenção!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02B0A02-AB7E-74C8-296A-9A88AFE44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8337" y="730382"/>
            <a:ext cx="3320676" cy="33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6530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BB445AF-D9C5-4833-B1F2-266F8C0E8C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54F7F2-B7AD-E74C-7164-FE6C431F27B8}"/>
              </a:ext>
            </a:extLst>
          </p:cNvPr>
          <p:cNvSpPr txBox="1"/>
          <p:nvPr/>
        </p:nvSpPr>
        <p:spPr>
          <a:xfrm>
            <a:off x="485775" y="3632729"/>
            <a:ext cx="7162799" cy="258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400" dirty="0">
                <a:solidFill>
                  <a:srgbClr val="DBB7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Mariana </a:t>
            </a:r>
            <a:r>
              <a:rPr lang="pt-BR" sz="2400" dirty="0">
                <a:solidFill>
                  <a:srgbClr val="DBB7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  <a:cs typeface="Amatic SC" panose="00000500000000000000" pitchFamily="2" charset="-79"/>
              </a:rPr>
              <a:t>Nascimento</a:t>
            </a:r>
            <a:r>
              <a:rPr lang="pt-BR" sz="2400" dirty="0">
                <a:solidFill>
                  <a:srgbClr val="DBB7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 de Oliveira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1º semestre de Análise e Desenvolvimento de Sistemas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Turma A</a:t>
            </a:r>
          </a:p>
          <a:p>
            <a:pPr>
              <a:lnSpc>
                <a:spcPct val="200000"/>
              </a:lnSpc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doka One" panose="02000000000000000000" pitchFamily="2" charset="0"/>
              </a:rPr>
              <a:t>18 anos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C9D9EE4-1B1E-B326-CC72-A3739A8FE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4298" y="500688"/>
            <a:ext cx="2526529" cy="2724584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017AF69-4098-83F6-89B2-0C4148DA97F7}"/>
              </a:ext>
            </a:extLst>
          </p:cNvPr>
          <p:cNvSpPr/>
          <p:nvPr/>
        </p:nvSpPr>
        <p:spPr>
          <a:xfrm>
            <a:off x="6915150" y="425998"/>
            <a:ext cx="4663690" cy="44984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5E728B-9D51-3179-CC18-4BE63F28B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01" t="-117" r="8627" b="117"/>
          <a:stretch/>
        </p:blipFill>
        <p:spPr>
          <a:xfrm rot="5400000">
            <a:off x="6929765" y="383763"/>
            <a:ext cx="4553668" cy="45828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767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5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 이름은 머랭쿠키, 고양이죠🐱 머랭쿠키 데코레이션 몰아보기 _ 데코레이션.zip">
            <a:hlinkClick r:id="" action="ppaction://media"/>
            <a:extLst>
              <a:ext uri="{FF2B5EF4-FFF2-40B4-BE49-F238E27FC236}">
                <a16:creationId xmlns:a16="http://schemas.microsoft.com/office/drawing/2014/main" id="{F9142731-242D-1772-B0AE-0D600ED61E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6591" end="199160.4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41537" y="0"/>
            <a:ext cx="12191999" cy="685800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FDF9B14-6A1A-7400-D708-D46E170DC8E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895C4C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1FEE64F-35AC-CE81-7D82-2E19A54ED213}"/>
              </a:ext>
            </a:extLst>
          </p:cNvPr>
          <p:cNvSpPr/>
          <p:nvPr/>
        </p:nvSpPr>
        <p:spPr>
          <a:xfrm>
            <a:off x="5930281" y="0"/>
            <a:ext cx="6803255" cy="6858000"/>
          </a:xfrm>
          <a:custGeom>
            <a:avLst/>
            <a:gdLst>
              <a:gd name="connsiteX0" fmla="*/ 0 w 6803253"/>
              <a:gd name="connsiteY0" fmla="*/ 0 h 6858000"/>
              <a:gd name="connsiteX1" fmla="*/ 6803253 w 6803253"/>
              <a:gd name="connsiteY1" fmla="*/ 0 h 6858000"/>
              <a:gd name="connsiteX2" fmla="*/ 6803253 w 6803253"/>
              <a:gd name="connsiteY2" fmla="*/ 6858000 h 6858000"/>
              <a:gd name="connsiteX3" fmla="*/ 0 w 6803253"/>
              <a:gd name="connsiteY3" fmla="*/ 6858000 h 6858000"/>
              <a:gd name="connsiteX4" fmla="*/ 0 w 6803253"/>
              <a:gd name="connsiteY4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10037 w 6803255"/>
              <a:gd name="connsiteY4" fmla="*/ 2157274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10037 w 6803255"/>
              <a:gd name="connsiteY4" fmla="*/ 2157274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45548 w 6803255"/>
              <a:gd name="connsiteY4" fmla="*/ 2823099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45548 w 6803255"/>
              <a:gd name="connsiteY4" fmla="*/ 2823099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414729 w 6803255"/>
              <a:gd name="connsiteY4" fmla="*/ 3462291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414729 w 6803255"/>
              <a:gd name="connsiteY4" fmla="*/ 3462291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36671 w 6803255"/>
              <a:gd name="connsiteY4" fmla="*/ 3462291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54426 w 6803255"/>
              <a:gd name="connsiteY4" fmla="*/ 2663301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54426 w 6803255"/>
              <a:gd name="connsiteY4" fmla="*/ 2663301 h 6858000"/>
              <a:gd name="connsiteX5" fmla="*/ 2 w 6803255"/>
              <a:gd name="connsiteY5" fmla="*/ 0 h 6858000"/>
              <a:gd name="connsiteX0" fmla="*/ 2 w 6803255"/>
              <a:gd name="connsiteY0" fmla="*/ 0 h 6858000"/>
              <a:gd name="connsiteX1" fmla="*/ 6803255 w 6803255"/>
              <a:gd name="connsiteY1" fmla="*/ 0 h 6858000"/>
              <a:gd name="connsiteX2" fmla="*/ 6803255 w 6803255"/>
              <a:gd name="connsiteY2" fmla="*/ 6858000 h 6858000"/>
              <a:gd name="connsiteX3" fmla="*/ 2 w 6803255"/>
              <a:gd name="connsiteY3" fmla="*/ 6858000 h 6858000"/>
              <a:gd name="connsiteX4" fmla="*/ 2654426 w 6803255"/>
              <a:gd name="connsiteY4" fmla="*/ 2663301 h 6858000"/>
              <a:gd name="connsiteX5" fmla="*/ 2 w 6803255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3255" h="6858000">
                <a:moveTo>
                  <a:pt x="2" y="0"/>
                </a:moveTo>
                <a:lnTo>
                  <a:pt x="6803255" y="0"/>
                </a:lnTo>
                <a:lnTo>
                  <a:pt x="6803255" y="6858000"/>
                </a:lnTo>
                <a:lnTo>
                  <a:pt x="2" y="6858000"/>
                </a:lnTo>
                <a:cubicBezTo>
                  <a:pt x="-2957" y="5193437"/>
                  <a:pt x="2621874" y="3972757"/>
                  <a:pt x="2654426" y="2663301"/>
                </a:cubicBezTo>
                <a:cubicBezTo>
                  <a:pt x="2618914" y="159798"/>
                  <a:pt x="870014" y="719091"/>
                  <a:pt x="2" y="0"/>
                </a:cubicBez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B21B324-8EEA-57CF-15C3-6744CB50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058" y="1728927"/>
            <a:ext cx="8824404" cy="340014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pt-BR" sz="20900" b="1" dirty="0">
                <a:solidFill>
                  <a:srgbClr val="D49393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CONTEXTO</a:t>
            </a:r>
            <a:endParaRPr lang="pt-BR" sz="7200" b="1" dirty="0">
              <a:solidFill>
                <a:srgbClr val="D49393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428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F638BF-DF50-B555-ED7D-F5B1825E42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272D26-B3A8-8248-6F3F-31ADF392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21" y="475740"/>
            <a:ext cx="10515600" cy="1325563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Por que escolheu o tema?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AD7B19E-7240-FBC8-6A62-CE5E10B394F1}"/>
              </a:ext>
            </a:extLst>
          </p:cNvPr>
          <p:cNvSpPr/>
          <p:nvPr/>
        </p:nvSpPr>
        <p:spPr>
          <a:xfrm>
            <a:off x="594806" y="2128693"/>
            <a:ext cx="3204839" cy="4030462"/>
          </a:xfrm>
          <a:prstGeom prst="roundRect">
            <a:avLst/>
          </a:prstGeom>
          <a:solidFill>
            <a:srgbClr val="D4939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002">
            <a:schemeClr val="l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42D865-01DA-AC64-6889-C9FC9A71DB3D}"/>
              </a:ext>
            </a:extLst>
          </p:cNvPr>
          <p:cNvSpPr txBox="1"/>
          <p:nvPr/>
        </p:nvSpPr>
        <p:spPr>
          <a:xfrm>
            <a:off x="861135" y="2450237"/>
            <a:ext cx="28497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01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Como surgiu o interesse?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280CF1-1C42-717A-6C03-75075D6BA508}"/>
              </a:ext>
            </a:extLst>
          </p:cNvPr>
          <p:cNvSpPr txBox="1"/>
          <p:nvPr/>
        </p:nvSpPr>
        <p:spPr>
          <a:xfrm>
            <a:off x="8282869" y="2343431"/>
            <a:ext cx="284973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59423D"/>
                </a:solidFill>
              </a:rPr>
              <a:t>03</a:t>
            </a:r>
          </a:p>
          <a:p>
            <a:endParaRPr lang="pt-BR" dirty="0">
              <a:solidFill>
                <a:srgbClr val="59423D"/>
              </a:solidFill>
            </a:endParaRPr>
          </a:p>
          <a:p>
            <a:r>
              <a:rPr lang="pt-BR" dirty="0">
                <a:solidFill>
                  <a:srgbClr val="59423D"/>
                </a:solidFill>
              </a:rPr>
              <a:t>Um dos maiores valores exigidos que me representa bastante, é o auto controle, principalmente quando é você que está preparando uma dessas receitas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0128D-0243-E6B7-AE61-032CA40BA77B}"/>
              </a:ext>
            </a:extLst>
          </p:cNvPr>
          <p:cNvSpPr txBox="1"/>
          <p:nvPr/>
        </p:nvSpPr>
        <p:spPr>
          <a:xfrm>
            <a:off x="4572003" y="2343431"/>
            <a:ext cx="300952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59423D"/>
                </a:solidFill>
              </a:rPr>
              <a:t>02</a:t>
            </a:r>
          </a:p>
          <a:p>
            <a:endParaRPr lang="pt-BR" dirty="0">
              <a:solidFill>
                <a:srgbClr val="59423D"/>
              </a:solidFill>
            </a:endParaRPr>
          </a:p>
          <a:p>
            <a:r>
              <a:rPr lang="pt-BR" dirty="0">
                <a:solidFill>
                  <a:srgbClr val="59423D"/>
                </a:solidFill>
              </a:rPr>
              <a:t>Como isso se insere no seu dia a dia?</a:t>
            </a:r>
          </a:p>
        </p:txBody>
      </p:sp>
    </p:spTree>
    <p:extLst>
      <p:ext uri="{BB962C8B-B14F-4D97-AF65-F5344CB8AC3E}">
        <p14:creationId xmlns:p14="http://schemas.microsoft.com/office/powerpoint/2010/main" val="300574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F638BF-DF50-B555-ED7D-F5B1825E42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AD7B19E-7240-FBC8-6A62-CE5E10B394F1}"/>
              </a:ext>
            </a:extLst>
          </p:cNvPr>
          <p:cNvSpPr/>
          <p:nvPr/>
        </p:nvSpPr>
        <p:spPr>
          <a:xfrm>
            <a:off x="4429961" y="2235499"/>
            <a:ext cx="3204839" cy="4030462"/>
          </a:xfrm>
          <a:prstGeom prst="roundRect">
            <a:avLst/>
          </a:prstGeom>
          <a:solidFill>
            <a:srgbClr val="DBB7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002">
            <a:schemeClr val="l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42D865-01DA-AC64-6889-C9FC9A71DB3D}"/>
              </a:ext>
            </a:extLst>
          </p:cNvPr>
          <p:cNvSpPr txBox="1"/>
          <p:nvPr/>
        </p:nvSpPr>
        <p:spPr>
          <a:xfrm>
            <a:off x="861135" y="2450237"/>
            <a:ext cx="28497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D49393"/>
                </a:solidFill>
              </a:rPr>
              <a:t>01</a:t>
            </a:r>
          </a:p>
          <a:p>
            <a:endParaRPr lang="pt-BR" dirty="0">
              <a:solidFill>
                <a:srgbClr val="D49393"/>
              </a:solidFill>
            </a:endParaRPr>
          </a:p>
          <a:p>
            <a:r>
              <a:rPr lang="pt-BR" dirty="0">
                <a:solidFill>
                  <a:srgbClr val="D49393"/>
                </a:solidFill>
              </a:rPr>
              <a:t>Como surgiu o interesse?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79D01A-3E3A-D304-9235-3B6ED01D33F3}"/>
              </a:ext>
            </a:extLst>
          </p:cNvPr>
          <p:cNvSpPr txBox="1"/>
          <p:nvPr/>
        </p:nvSpPr>
        <p:spPr>
          <a:xfrm>
            <a:off x="4572002" y="2343431"/>
            <a:ext cx="299177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02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Como isso se insere no seu dia a dia?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280CF1-1C42-717A-6C03-75075D6BA508}"/>
              </a:ext>
            </a:extLst>
          </p:cNvPr>
          <p:cNvSpPr txBox="1"/>
          <p:nvPr/>
        </p:nvSpPr>
        <p:spPr>
          <a:xfrm>
            <a:off x="8282869" y="2343431"/>
            <a:ext cx="284973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59423D"/>
                </a:solidFill>
              </a:rPr>
              <a:t>03</a:t>
            </a:r>
          </a:p>
          <a:p>
            <a:endParaRPr lang="pt-BR" dirty="0">
              <a:solidFill>
                <a:srgbClr val="59423D"/>
              </a:solidFill>
            </a:endParaRPr>
          </a:p>
          <a:p>
            <a:r>
              <a:rPr lang="pt-BR" dirty="0">
                <a:solidFill>
                  <a:srgbClr val="59423D"/>
                </a:solidFill>
              </a:rPr>
              <a:t>Como isso representa os seus valores?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834DF39-6A57-F184-5CCA-834B70BD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21" y="475740"/>
            <a:ext cx="10515600" cy="1325563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Por que escolheu o tema?</a:t>
            </a:r>
          </a:p>
        </p:txBody>
      </p:sp>
    </p:spTree>
    <p:extLst>
      <p:ext uri="{BB962C8B-B14F-4D97-AF65-F5344CB8AC3E}">
        <p14:creationId xmlns:p14="http://schemas.microsoft.com/office/powerpoint/2010/main" val="87813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2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F638BF-DF50-B555-ED7D-F5B1825E42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AD7B19E-7240-FBC8-6A62-CE5E10B394F1}"/>
              </a:ext>
            </a:extLst>
          </p:cNvPr>
          <p:cNvSpPr/>
          <p:nvPr/>
        </p:nvSpPr>
        <p:spPr>
          <a:xfrm>
            <a:off x="8099396" y="2128693"/>
            <a:ext cx="3204839" cy="4030462"/>
          </a:xfrm>
          <a:prstGeom prst="roundRect">
            <a:avLst/>
          </a:prstGeom>
          <a:solidFill>
            <a:srgbClr val="D4939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002">
            <a:schemeClr val="l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42D865-01DA-AC64-6889-C9FC9A71DB3D}"/>
              </a:ext>
            </a:extLst>
          </p:cNvPr>
          <p:cNvSpPr txBox="1"/>
          <p:nvPr/>
        </p:nvSpPr>
        <p:spPr>
          <a:xfrm>
            <a:off x="861135" y="2450237"/>
            <a:ext cx="28497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D49393"/>
                </a:solidFill>
              </a:rPr>
              <a:t>01</a:t>
            </a:r>
          </a:p>
          <a:p>
            <a:endParaRPr lang="pt-BR" dirty="0">
              <a:solidFill>
                <a:srgbClr val="D49393"/>
              </a:solidFill>
            </a:endParaRPr>
          </a:p>
          <a:p>
            <a:r>
              <a:rPr lang="pt-BR" dirty="0">
                <a:solidFill>
                  <a:srgbClr val="D49393"/>
                </a:solidFill>
              </a:rPr>
              <a:t>Como surgiu o interesse?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79D01A-3E3A-D304-9235-3B6ED01D33F3}"/>
              </a:ext>
            </a:extLst>
          </p:cNvPr>
          <p:cNvSpPr txBox="1"/>
          <p:nvPr/>
        </p:nvSpPr>
        <p:spPr>
          <a:xfrm>
            <a:off x="4572003" y="2343431"/>
            <a:ext cx="300952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D49393"/>
                </a:solidFill>
              </a:rPr>
              <a:t>02</a:t>
            </a:r>
          </a:p>
          <a:p>
            <a:endParaRPr lang="pt-BR" dirty="0">
              <a:solidFill>
                <a:srgbClr val="D49393"/>
              </a:solidFill>
            </a:endParaRPr>
          </a:p>
          <a:p>
            <a:r>
              <a:rPr lang="pt-BR" dirty="0">
                <a:solidFill>
                  <a:srgbClr val="D49393"/>
                </a:solidFill>
              </a:rPr>
              <a:t>Como isso se insere no seu dia a dia?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280CF1-1C42-717A-6C03-75075D6BA508}"/>
              </a:ext>
            </a:extLst>
          </p:cNvPr>
          <p:cNvSpPr txBox="1"/>
          <p:nvPr/>
        </p:nvSpPr>
        <p:spPr>
          <a:xfrm>
            <a:off x="8282869" y="2343431"/>
            <a:ext cx="284973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03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Como isso representa os seus valores?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1D16AC7-A9FE-747E-2DCE-AB1CA767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21" y="475740"/>
            <a:ext cx="10515600" cy="1325563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Por que escolheu o tema?</a:t>
            </a:r>
          </a:p>
        </p:txBody>
      </p:sp>
    </p:spTree>
    <p:extLst>
      <p:ext uri="{BB962C8B-B14F-4D97-AF65-F5344CB8AC3E}">
        <p14:creationId xmlns:p14="http://schemas.microsoft.com/office/powerpoint/2010/main" val="254388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70441AE-6837-B3BE-30DB-1BA33174737B}"/>
              </a:ext>
            </a:extLst>
          </p:cNvPr>
          <p:cNvGrpSpPr/>
          <p:nvPr/>
        </p:nvGrpSpPr>
        <p:grpSpPr>
          <a:xfrm>
            <a:off x="-5561350" y="0"/>
            <a:ext cx="9783718" cy="6858000"/>
            <a:chOff x="-5486905" y="0"/>
            <a:chExt cx="13719282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BEC99A5-612D-8006-9CCD-03182BD441D1}"/>
                </a:ext>
              </a:extLst>
            </p:cNvPr>
            <p:cNvSpPr/>
            <p:nvPr/>
          </p:nvSpPr>
          <p:spPr>
            <a:xfrm>
              <a:off x="-5486905" y="0"/>
              <a:ext cx="13133355" cy="6858000"/>
            </a:xfrm>
            <a:prstGeom prst="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80A93E3-A105-E2B3-5E87-FF9B67D5D88F}"/>
                </a:ext>
              </a:extLst>
            </p:cNvPr>
            <p:cNvSpPr/>
            <p:nvPr/>
          </p:nvSpPr>
          <p:spPr>
            <a:xfrm>
              <a:off x="7512752" y="4225771"/>
              <a:ext cx="719625" cy="976544"/>
            </a:xfrm>
            <a:prstGeom prst="round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2BD4017-47D0-1D0B-04F0-2EB55529FE99}"/>
              </a:ext>
            </a:extLst>
          </p:cNvPr>
          <p:cNvGrpSpPr/>
          <p:nvPr/>
        </p:nvGrpSpPr>
        <p:grpSpPr>
          <a:xfrm>
            <a:off x="-5561350" y="0"/>
            <a:ext cx="8592509" cy="6858000"/>
            <a:chOff x="-5561350" y="0"/>
            <a:chExt cx="859250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8616A9D-760F-A912-1C50-39D30DDD8183}"/>
                </a:ext>
              </a:extLst>
            </p:cNvPr>
            <p:cNvSpPr/>
            <p:nvPr/>
          </p:nvSpPr>
          <p:spPr>
            <a:xfrm>
              <a:off x="-5561350" y="0"/>
              <a:ext cx="8086015" cy="6858000"/>
            </a:xfrm>
            <a:prstGeom prst="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1F40C33E-5BB0-E03B-15F7-E2946D76EC6F}"/>
                </a:ext>
              </a:extLst>
            </p:cNvPr>
            <p:cNvSpPr/>
            <p:nvPr/>
          </p:nvSpPr>
          <p:spPr>
            <a:xfrm>
              <a:off x="2311534" y="3249227"/>
              <a:ext cx="719625" cy="976544"/>
            </a:xfrm>
            <a:prstGeom prst="round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16E48B5-59B5-1258-BE41-146025A8A2AD}"/>
              </a:ext>
            </a:extLst>
          </p:cNvPr>
          <p:cNvGrpSpPr/>
          <p:nvPr/>
        </p:nvGrpSpPr>
        <p:grpSpPr>
          <a:xfrm>
            <a:off x="-5561350" y="0"/>
            <a:ext cx="7437943" cy="6858000"/>
            <a:chOff x="-5561350" y="0"/>
            <a:chExt cx="7437943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EB131AC-2411-008A-0597-602F1D1171F8}"/>
                </a:ext>
              </a:extLst>
            </p:cNvPr>
            <p:cNvSpPr/>
            <p:nvPr/>
          </p:nvSpPr>
          <p:spPr>
            <a:xfrm>
              <a:off x="-5561350" y="0"/>
              <a:ext cx="6820945" cy="6858000"/>
            </a:xfrm>
            <a:prstGeom prst="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C9B5013-A9B0-9DBE-0D4C-1A4F211E0EA3}"/>
                </a:ext>
              </a:extLst>
            </p:cNvPr>
            <p:cNvSpPr/>
            <p:nvPr/>
          </p:nvSpPr>
          <p:spPr>
            <a:xfrm>
              <a:off x="1156968" y="2272683"/>
              <a:ext cx="719625" cy="976544"/>
            </a:xfrm>
            <a:prstGeom prst="round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83B6B109-8C79-6A38-6237-BB159D1B2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11" y="4431488"/>
            <a:ext cx="565109" cy="565109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F281BE71-7090-CED6-C7DB-7E53D851D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88" y="3429000"/>
            <a:ext cx="565200" cy="565200"/>
          </a:xfrm>
          <a:prstGeom prst="rect">
            <a:avLst/>
          </a:prstGeom>
        </p:spPr>
      </p:pic>
      <p:pic>
        <p:nvPicPr>
          <p:cNvPr id="15" name="Imagem 14" descr="Forma&#10;&#10;Descrição gerada automaticamente com confiança baixa">
            <a:extLst>
              <a:ext uri="{FF2B5EF4-FFF2-40B4-BE49-F238E27FC236}">
                <a16:creationId xmlns:a16="http://schemas.microsoft.com/office/drawing/2014/main" id="{6AACC122-556F-2C51-2BF8-661F9E3AF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95" y="2478355"/>
            <a:ext cx="565200" cy="5652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75AFD8D3-2757-6C74-9968-737D1BAD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31" y="2649899"/>
            <a:ext cx="3853871" cy="1325563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Socioemocional</a:t>
            </a:r>
          </a:p>
        </p:txBody>
      </p:sp>
    </p:spTree>
    <p:extLst>
      <p:ext uri="{BB962C8B-B14F-4D97-AF65-F5344CB8AC3E}">
        <p14:creationId xmlns:p14="http://schemas.microsoft.com/office/powerpoint/2010/main" val="3131400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70441AE-6837-B3BE-30DB-1BA33174737B}"/>
              </a:ext>
            </a:extLst>
          </p:cNvPr>
          <p:cNvGrpSpPr/>
          <p:nvPr/>
        </p:nvGrpSpPr>
        <p:grpSpPr>
          <a:xfrm>
            <a:off x="-1518343" y="0"/>
            <a:ext cx="9783718" cy="6858000"/>
            <a:chOff x="-5486905" y="0"/>
            <a:chExt cx="13719282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BEC99A5-612D-8006-9CCD-03182BD441D1}"/>
                </a:ext>
              </a:extLst>
            </p:cNvPr>
            <p:cNvSpPr/>
            <p:nvPr/>
          </p:nvSpPr>
          <p:spPr>
            <a:xfrm>
              <a:off x="-5486905" y="0"/>
              <a:ext cx="13133355" cy="6858000"/>
            </a:xfrm>
            <a:prstGeom prst="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80A93E3-A105-E2B3-5E87-FF9B67D5D88F}"/>
                </a:ext>
              </a:extLst>
            </p:cNvPr>
            <p:cNvSpPr/>
            <p:nvPr/>
          </p:nvSpPr>
          <p:spPr>
            <a:xfrm>
              <a:off x="7512752" y="4225771"/>
              <a:ext cx="719625" cy="976544"/>
            </a:xfrm>
            <a:prstGeom prst="round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2BD4017-47D0-1D0B-04F0-2EB55529FE99}"/>
              </a:ext>
            </a:extLst>
          </p:cNvPr>
          <p:cNvGrpSpPr/>
          <p:nvPr/>
        </p:nvGrpSpPr>
        <p:grpSpPr>
          <a:xfrm>
            <a:off x="-5561350" y="0"/>
            <a:ext cx="8592509" cy="6858000"/>
            <a:chOff x="-5561350" y="0"/>
            <a:chExt cx="859250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8616A9D-760F-A912-1C50-39D30DDD8183}"/>
                </a:ext>
              </a:extLst>
            </p:cNvPr>
            <p:cNvSpPr/>
            <p:nvPr/>
          </p:nvSpPr>
          <p:spPr>
            <a:xfrm>
              <a:off x="-5561350" y="0"/>
              <a:ext cx="8086015" cy="6858000"/>
            </a:xfrm>
            <a:prstGeom prst="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1F40C33E-5BB0-E03B-15F7-E2946D76EC6F}"/>
                </a:ext>
              </a:extLst>
            </p:cNvPr>
            <p:cNvSpPr/>
            <p:nvPr/>
          </p:nvSpPr>
          <p:spPr>
            <a:xfrm>
              <a:off x="2311534" y="3249227"/>
              <a:ext cx="719625" cy="976544"/>
            </a:xfrm>
            <a:prstGeom prst="round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16E48B5-59B5-1258-BE41-146025A8A2AD}"/>
              </a:ext>
            </a:extLst>
          </p:cNvPr>
          <p:cNvGrpSpPr/>
          <p:nvPr/>
        </p:nvGrpSpPr>
        <p:grpSpPr>
          <a:xfrm>
            <a:off x="-5561350" y="0"/>
            <a:ext cx="7437943" cy="6858000"/>
            <a:chOff x="-5561350" y="0"/>
            <a:chExt cx="7437943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EB131AC-2411-008A-0597-602F1D1171F8}"/>
                </a:ext>
              </a:extLst>
            </p:cNvPr>
            <p:cNvSpPr/>
            <p:nvPr/>
          </p:nvSpPr>
          <p:spPr>
            <a:xfrm>
              <a:off x="-5561350" y="0"/>
              <a:ext cx="6820945" cy="6858000"/>
            </a:xfrm>
            <a:prstGeom prst="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C9B5013-A9B0-9DBE-0D4C-1A4F211E0EA3}"/>
                </a:ext>
              </a:extLst>
            </p:cNvPr>
            <p:cNvSpPr/>
            <p:nvPr/>
          </p:nvSpPr>
          <p:spPr>
            <a:xfrm>
              <a:off x="1156968" y="2272683"/>
              <a:ext cx="719625" cy="976544"/>
            </a:xfrm>
            <a:prstGeom prst="round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EB258CAD-913D-81C4-8E5E-F2AD3F650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74" y="4431488"/>
            <a:ext cx="565109" cy="565109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A909722F-5C1E-4104-D70B-4670B03F1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88" y="3429000"/>
            <a:ext cx="565200" cy="565200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0B6EAA05-9649-DE37-A96E-C630A4F2C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95" y="2478355"/>
            <a:ext cx="565200" cy="5652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28C16F-9C6D-A0B6-317D-912C7C5ABB2F}"/>
              </a:ext>
            </a:extLst>
          </p:cNvPr>
          <p:cNvSpPr txBox="1"/>
          <p:nvPr/>
        </p:nvSpPr>
        <p:spPr>
          <a:xfrm>
            <a:off x="4182030" y="1274164"/>
            <a:ext cx="247741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>
                    <a:alpha val="36000"/>
                  </a:schemeClr>
                </a:solidFill>
              </a:rPr>
              <a:t>01</a:t>
            </a:r>
          </a:p>
          <a:p>
            <a:endParaRPr lang="pt-BR" dirty="0">
              <a:solidFill>
                <a:schemeClr val="tx1">
                  <a:alpha val="79000"/>
                </a:schemeClr>
              </a:solidFill>
            </a:endParaRPr>
          </a:p>
          <a:p>
            <a:endParaRPr lang="pt-BR" dirty="0">
              <a:solidFill>
                <a:schemeClr val="tx1">
                  <a:alpha val="79000"/>
                </a:schemeClr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4F436B-21EE-72EA-BBDD-865BEE11DE28}"/>
              </a:ext>
            </a:extLst>
          </p:cNvPr>
          <p:cNvSpPr txBox="1"/>
          <p:nvPr/>
        </p:nvSpPr>
        <p:spPr>
          <a:xfrm>
            <a:off x="3934906" y="3249227"/>
            <a:ext cx="2597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Quicksand Light" pitchFamily="2" charset="0"/>
              </a:rPr>
              <a:t>Qual foi a minha maior dificuldade?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FF4B0D73-D835-664F-4E06-F11BDC9D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129" y="2380773"/>
            <a:ext cx="3853871" cy="1325563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Socioemocional</a:t>
            </a:r>
            <a:endParaRPr lang="pt-BR" sz="6000" dirty="0">
              <a:solidFill>
                <a:srgbClr val="CA9F7D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5812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70441AE-6837-B3BE-30DB-1BA33174737B}"/>
              </a:ext>
            </a:extLst>
          </p:cNvPr>
          <p:cNvGrpSpPr/>
          <p:nvPr/>
        </p:nvGrpSpPr>
        <p:grpSpPr>
          <a:xfrm>
            <a:off x="-1518343" y="0"/>
            <a:ext cx="9783718" cy="6858000"/>
            <a:chOff x="-5486905" y="0"/>
            <a:chExt cx="13719282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BEC99A5-612D-8006-9CCD-03182BD441D1}"/>
                </a:ext>
              </a:extLst>
            </p:cNvPr>
            <p:cNvSpPr/>
            <p:nvPr/>
          </p:nvSpPr>
          <p:spPr>
            <a:xfrm>
              <a:off x="-5486905" y="0"/>
              <a:ext cx="13133355" cy="6858000"/>
            </a:xfrm>
            <a:prstGeom prst="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80A93E3-A105-E2B3-5E87-FF9B67D5D88F}"/>
                </a:ext>
              </a:extLst>
            </p:cNvPr>
            <p:cNvSpPr/>
            <p:nvPr/>
          </p:nvSpPr>
          <p:spPr>
            <a:xfrm>
              <a:off x="7512752" y="4225771"/>
              <a:ext cx="719625" cy="976544"/>
            </a:xfrm>
            <a:prstGeom prst="roundRect">
              <a:avLst/>
            </a:prstGeom>
            <a:solidFill>
              <a:srgbClr val="DB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2BD4017-47D0-1D0B-04F0-2EB55529FE99}"/>
              </a:ext>
            </a:extLst>
          </p:cNvPr>
          <p:cNvGrpSpPr/>
          <p:nvPr/>
        </p:nvGrpSpPr>
        <p:grpSpPr>
          <a:xfrm>
            <a:off x="-1364104" y="0"/>
            <a:ext cx="8592509" cy="6858000"/>
            <a:chOff x="-5561350" y="0"/>
            <a:chExt cx="859250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8616A9D-760F-A912-1C50-39D30DDD8183}"/>
                </a:ext>
              </a:extLst>
            </p:cNvPr>
            <p:cNvSpPr/>
            <p:nvPr/>
          </p:nvSpPr>
          <p:spPr>
            <a:xfrm>
              <a:off x="-5561350" y="0"/>
              <a:ext cx="8086015" cy="6858000"/>
            </a:xfrm>
            <a:prstGeom prst="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1F40C33E-5BB0-E03B-15F7-E2946D76EC6F}"/>
                </a:ext>
              </a:extLst>
            </p:cNvPr>
            <p:cNvSpPr/>
            <p:nvPr/>
          </p:nvSpPr>
          <p:spPr>
            <a:xfrm>
              <a:off x="2311534" y="3249227"/>
              <a:ext cx="719625" cy="976544"/>
            </a:xfrm>
            <a:prstGeom prst="roundRect">
              <a:avLst/>
            </a:prstGeom>
            <a:solidFill>
              <a:srgbClr val="594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16E48B5-59B5-1258-BE41-146025A8A2AD}"/>
              </a:ext>
            </a:extLst>
          </p:cNvPr>
          <p:cNvGrpSpPr/>
          <p:nvPr/>
        </p:nvGrpSpPr>
        <p:grpSpPr>
          <a:xfrm>
            <a:off x="-5561350" y="0"/>
            <a:ext cx="7437943" cy="6858000"/>
            <a:chOff x="-5561350" y="0"/>
            <a:chExt cx="7437943" cy="68580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EB131AC-2411-008A-0597-602F1D1171F8}"/>
                </a:ext>
              </a:extLst>
            </p:cNvPr>
            <p:cNvSpPr/>
            <p:nvPr/>
          </p:nvSpPr>
          <p:spPr>
            <a:xfrm>
              <a:off x="-5561350" y="0"/>
              <a:ext cx="6820945" cy="6858000"/>
            </a:xfrm>
            <a:prstGeom prst="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C9B5013-A9B0-9DBE-0D4C-1A4F211E0EA3}"/>
                </a:ext>
              </a:extLst>
            </p:cNvPr>
            <p:cNvSpPr/>
            <p:nvPr/>
          </p:nvSpPr>
          <p:spPr>
            <a:xfrm>
              <a:off x="1156968" y="2272683"/>
              <a:ext cx="719625" cy="976544"/>
            </a:xfrm>
            <a:prstGeom prst="roundRect">
              <a:avLst/>
            </a:prstGeom>
            <a:solidFill>
              <a:srgbClr val="CA9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D6DD758F-F308-3224-2250-043CAE9D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74" y="4431488"/>
            <a:ext cx="565109" cy="565109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F8A1375B-8933-C68D-3627-CF46ED7DB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95" y="3429000"/>
            <a:ext cx="565200" cy="565200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BD71038D-9AD1-15D3-49DB-6E537467B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95" y="2478355"/>
            <a:ext cx="565200" cy="5652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2440CE2-5D43-5951-0F8F-68262A508EF2}"/>
              </a:ext>
            </a:extLst>
          </p:cNvPr>
          <p:cNvSpPr txBox="1"/>
          <p:nvPr/>
        </p:nvSpPr>
        <p:spPr>
          <a:xfrm>
            <a:off x="2825190" y="1471842"/>
            <a:ext cx="24774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>
                    <a:alpha val="36000"/>
                  </a:schemeClr>
                </a:solidFill>
              </a:rPr>
              <a:t>02</a:t>
            </a:r>
            <a:endParaRPr lang="pt-BR" dirty="0">
              <a:solidFill>
                <a:schemeClr val="tx1">
                  <a:alpha val="79000"/>
                </a:schemeClr>
              </a:solidFill>
            </a:endParaRPr>
          </a:p>
          <a:p>
            <a:endParaRPr lang="pt-BR" dirty="0">
              <a:solidFill>
                <a:schemeClr val="tx1">
                  <a:alpha val="79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D6442B-9C1A-4421-CF2E-29E19B2B5652}"/>
              </a:ext>
            </a:extLst>
          </p:cNvPr>
          <p:cNvSpPr txBox="1"/>
          <p:nvPr/>
        </p:nvSpPr>
        <p:spPr>
          <a:xfrm>
            <a:off x="2578066" y="3446905"/>
            <a:ext cx="2597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Quicksand Light" pitchFamily="2" charset="0"/>
              </a:rPr>
              <a:t>Qual foi a minha maior superação?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E0BBAD6-D934-955F-024F-80654860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129" y="2380773"/>
            <a:ext cx="3853871" cy="1325563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rgbClr val="CA9F7D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Socioemocional</a:t>
            </a:r>
            <a:endParaRPr lang="pt-BR" sz="6000" dirty="0">
              <a:solidFill>
                <a:srgbClr val="CA9F7D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6756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163</Words>
  <Application>Microsoft Office PowerPoint</Application>
  <PresentationFormat>Widescreen</PresentationFormat>
  <Paragraphs>49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Amatic SC</vt:lpstr>
      <vt:lpstr>Arial</vt:lpstr>
      <vt:lpstr>Calibri</vt:lpstr>
      <vt:lpstr>Calibri Light</vt:lpstr>
      <vt:lpstr>Fredoka One</vt:lpstr>
      <vt:lpstr>Quicksand Light</vt:lpstr>
      <vt:lpstr>Tema do Office</vt:lpstr>
      <vt:lpstr>Apresentação do PowerPoint</vt:lpstr>
      <vt:lpstr>Apresentação do PowerPoint</vt:lpstr>
      <vt:lpstr>CONTEXTO</vt:lpstr>
      <vt:lpstr>Por que escolheu o tema?</vt:lpstr>
      <vt:lpstr>Por que escolheu o tema?</vt:lpstr>
      <vt:lpstr>Por que escolheu o tema?</vt:lpstr>
      <vt:lpstr>Socioemocional</vt:lpstr>
      <vt:lpstr>Socioemocional</vt:lpstr>
      <vt:lpstr>Socioemocional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Mariana Nascimento de Oliveira</dc:creator>
  <cp:lastModifiedBy>Mariana Nascimento de Oliveira</cp:lastModifiedBy>
  <cp:revision>1</cp:revision>
  <dcterms:created xsi:type="dcterms:W3CDTF">2023-05-26T13:58:11Z</dcterms:created>
  <dcterms:modified xsi:type="dcterms:W3CDTF">2023-06-07T17:16:07Z</dcterms:modified>
</cp:coreProperties>
</file>